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7" r:id="rId6"/>
    <p:sldId id="264" r:id="rId7"/>
    <p:sldId id="266" r:id="rId8"/>
    <p:sldId id="268" r:id="rId9"/>
    <p:sldId id="293" r:id="rId10"/>
    <p:sldId id="283" r:id="rId11"/>
    <p:sldId id="290" r:id="rId12"/>
    <p:sldId id="274" r:id="rId13"/>
    <p:sldId id="261" r:id="rId14"/>
    <p:sldId id="292" r:id="rId15"/>
    <p:sldId id="262" r:id="rId16"/>
    <p:sldId id="271" r:id="rId17"/>
    <p:sldId id="270" r:id="rId18"/>
    <p:sldId id="291" r:id="rId19"/>
    <p:sldId id="273" r:id="rId20"/>
    <p:sldId id="280" r:id="rId21"/>
    <p:sldId id="275" r:id="rId22"/>
    <p:sldId id="276" r:id="rId23"/>
    <p:sldId id="284" r:id="rId24"/>
    <p:sldId id="277" r:id="rId25"/>
    <p:sldId id="288" r:id="rId26"/>
    <p:sldId id="278" r:id="rId27"/>
    <p:sldId id="289" r:id="rId28"/>
    <p:sldId id="287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34B"/>
    <a:srgbClr val="055CD7"/>
    <a:srgbClr val="D83CC5"/>
    <a:srgbClr val="FFFFFF"/>
    <a:srgbClr val="33E0C8"/>
    <a:srgbClr val="D8DDDD"/>
    <a:srgbClr val="393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93D4-D836-45DB-BC47-4BCC43C38F5C}" v="1477" dt="2022-06-14T20:59:42.972"/>
    <p1510:client id="{C9599546-D3EE-47C3-9B4A-40707701BBAA}" v="7" dt="2022-06-21T21:38:33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80" d="100"/>
          <a:sy n="80" d="100"/>
        </p:scale>
        <p:origin x="55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Scharan Cysne" userId="0f46feb307c95bbc" providerId="Windows Live" clId="Web-{09114DF7-D0ED-492A-BA74-0D21DBE2A436}"/>
    <pc:docChg chg="modSld">
      <pc:chgData name="Nicholas Scharan Cysne" userId="0f46feb307c95bbc" providerId="Windows Live" clId="Web-{09114DF7-D0ED-492A-BA74-0D21DBE2A436}" dt="2022-06-06T21:27:59.258" v="60" actId="1076"/>
      <pc:docMkLst>
        <pc:docMk/>
      </pc:docMkLst>
      <pc:sldChg chg="addSp delSp modSp">
        <pc:chgData name="Nicholas Scharan Cysne" userId="0f46feb307c95bbc" providerId="Windows Live" clId="Web-{09114DF7-D0ED-492A-BA74-0D21DBE2A436}" dt="2022-06-06T21:27:59.258" v="60" actId="1076"/>
        <pc:sldMkLst>
          <pc:docMk/>
          <pc:sldMk cId="109857222" sldId="256"/>
        </pc:sldMkLst>
        <pc:spChg chg="mod">
          <ac:chgData name="Nicholas Scharan Cysne" userId="0f46feb307c95bbc" providerId="Windows Live" clId="Web-{09114DF7-D0ED-492A-BA74-0D21DBE2A436}" dt="2022-06-06T21:27:06.803" v="5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holas Scharan Cysne" userId="0f46feb307c95bbc" providerId="Windows Live" clId="Web-{09114DF7-D0ED-492A-BA74-0D21DBE2A436}" dt="2022-06-06T21:27:46.585" v="58" actId="107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Nicholas Scharan Cysne" userId="0f46feb307c95bbc" providerId="Windows Live" clId="Web-{09114DF7-D0ED-492A-BA74-0D21DBE2A436}" dt="2022-06-06T21:25:35.598" v="37"/>
          <ac:spMkLst>
            <pc:docMk/>
            <pc:sldMk cId="109857222" sldId="256"/>
            <ac:spMk id="5" creationId="{853571DD-F50A-DE15-331F-EC051C0B8DDE}"/>
          </ac:spMkLst>
        </pc:spChg>
        <pc:picChg chg="add mod ord">
          <ac:chgData name="Nicholas Scharan Cysne" userId="0f46feb307c95bbc" providerId="Windows Live" clId="Web-{09114DF7-D0ED-492A-BA74-0D21DBE2A436}" dt="2022-06-06T21:27:59.258" v="60" actId="1076"/>
          <ac:picMkLst>
            <pc:docMk/>
            <pc:sldMk cId="109857222" sldId="256"/>
            <ac:picMk id="4" creationId="{2A7E96B4-AB8A-8379-E08F-873C200BB7EF}"/>
          </ac:picMkLst>
        </pc:picChg>
      </pc:sldChg>
    </pc:docChg>
  </pc:docChgLst>
  <pc:docChgLst>
    <pc:chgData name="Nicholas Scharan Cysne" userId="0f46feb307c95bbc" providerId="Windows Live" clId="Web-{20A90310-99B9-4052-8C11-1D69B6C432CE}"/>
    <pc:docChg chg="modSld">
      <pc:chgData name="Nicholas Scharan Cysne" userId="0f46feb307c95bbc" providerId="Windows Live" clId="Web-{20A90310-99B9-4052-8C11-1D69B6C432CE}" dt="2022-06-10T21:59:31.729" v="6" actId="20577"/>
      <pc:docMkLst>
        <pc:docMk/>
      </pc:docMkLst>
      <pc:sldChg chg="modSp">
        <pc:chgData name="Nicholas Scharan Cysne" userId="0f46feb307c95bbc" providerId="Windows Live" clId="Web-{20A90310-99B9-4052-8C11-1D69B6C432CE}" dt="2022-06-10T21:57:38.539" v="2" actId="20577"/>
        <pc:sldMkLst>
          <pc:docMk/>
          <pc:sldMk cId="109857222" sldId="256"/>
        </pc:sldMkLst>
        <pc:spChg chg="mod">
          <ac:chgData name="Nicholas Scharan Cysne" userId="0f46feb307c95bbc" providerId="Windows Live" clId="Web-{20A90310-99B9-4052-8C11-1D69B6C432CE}" dt="2022-06-10T21:57:38.539" v="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Nicholas Scharan Cysne" userId="0f46feb307c95bbc" providerId="Windows Live" clId="Web-{20A90310-99B9-4052-8C11-1D69B6C432CE}" dt="2022-06-10T21:58:45.978" v="4" actId="20577"/>
        <pc:sldMkLst>
          <pc:docMk/>
          <pc:sldMk cId="3624694229" sldId="262"/>
        </pc:sldMkLst>
        <pc:spChg chg="mod">
          <ac:chgData name="Nicholas Scharan Cysne" userId="0f46feb307c95bbc" providerId="Windows Live" clId="Web-{20A90310-99B9-4052-8C11-1D69B6C432CE}" dt="2022-06-10T21:58:45.978" v="4" actId="20577"/>
          <ac:spMkLst>
            <pc:docMk/>
            <pc:sldMk cId="3624694229" sldId="262"/>
            <ac:spMk id="29" creationId="{D483E0B0-1BEA-6D8C-F298-81BD086EEE2C}"/>
          </ac:spMkLst>
        </pc:spChg>
      </pc:sldChg>
      <pc:sldChg chg="modSp">
        <pc:chgData name="Nicholas Scharan Cysne" userId="0f46feb307c95bbc" providerId="Windows Live" clId="Web-{20A90310-99B9-4052-8C11-1D69B6C432CE}" dt="2022-06-10T21:59:31.729" v="6" actId="20577"/>
        <pc:sldMkLst>
          <pc:docMk/>
          <pc:sldMk cId="1466515631" sldId="263"/>
        </pc:sldMkLst>
        <pc:spChg chg="mod">
          <ac:chgData name="Nicholas Scharan Cysne" userId="0f46feb307c95bbc" providerId="Windows Live" clId="Web-{20A90310-99B9-4052-8C11-1D69B6C432CE}" dt="2022-06-10T21:59:31.729" v="6" actId="20577"/>
          <ac:spMkLst>
            <pc:docMk/>
            <pc:sldMk cId="1466515631" sldId="263"/>
            <ac:spMk id="18" creationId="{E4C5C026-D0FC-78D1-42A3-57109D509513}"/>
          </ac:spMkLst>
        </pc:spChg>
      </pc:sldChg>
    </pc:docChg>
  </pc:docChgLst>
  <pc:docChgLst>
    <pc:chgData name="Nicholas Scharan Cysne" userId="0f46feb307c95bbc" providerId="Windows Live" clId="Web-{C9599546-D3EE-47C3-9B4A-40707701BBAA}"/>
    <pc:docChg chg="modSld">
      <pc:chgData name="Nicholas Scharan Cysne" userId="0f46feb307c95bbc" providerId="Windows Live" clId="Web-{C9599546-D3EE-47C3-9B4A-40707701BBAA}" dt="2022-06-21T21:38:33.951" v="5" actId="1076"/>
      <pc:docMkLst>
        <pc:docMk/>
      </pc:docMkLst>
      <pc:sldChg chg="modSp">
        <pc:chgData name="Nicholas Scharan Cysne" userId="0f46feb307c95bbc" providerId="Windows Live" clId="Web-{C9599546-D3EE-47C3-9B4A-40707701BBAA}" dt="2022-06-21T21:25:59.862" v="3" actId="20577"/>
        <pc:sldMkLst>
          <pc:docMk/>
          <pc:sldMk cId="109857222" sldId="256"/>
        </pc:sldMkLst>
        <pc:spChg chg="mod">
          <ac:chgData name="Nicholas Scharan Cysne" userId="0f46feb307c95bbc" providerId="Windows Live" clId="Web-{C9599546-D3EE-47C3-9B4A-40707701BBAA}" dt="2022-06-21T21:25:59.862" v="3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Nicholas Scharan Cysne" userId="0f46feb307c95bbc" providerId="Windows Live" clId="Web-{C9599546-D3EE-47C3-9B4A-40707701BBAA}" dt="2022-06-21T21:38:33.951" v="5" actId="1076"/>
        <pc:sldMkLst>
          <pc:docMk/>
          <pc:sldMk cId="1435407032" sldId="284"/>
        </pc:sldMkLst>
        <pc:spChg chg="mod">
          <ac:chgData name="Nicholas Scharan Cysne" userId="0f46feb307c95bbc" providerId="Windows Live" clId="Web-{C9599546-D3EE-47C3-9B4A-40707701BBAA}" dt="2022-06-21T21:38:33.951" v="5" actId="1076"/>
          <ac:spMkLst>
            <pc:docMk/>
            <pc:sldMk cId="1435407032" sldId="284"/>
            <ac:spMk id="43" creationId="{D0482DF9-3FC6-5A7C-C2EC-EAD2BF9C2F07}"/>
          </ac:spMkLst>
        </pc:spChg>
      </pc:sldChg>
    </pc:docChg>
  </pc:docChgLst>
  <pc:docChgLst>
    <pc:chgData name="Nicholas Scharan Cysne" userId="0f46feb307c95bbc" providerId="LiveId" clId="{053093D4-D836-45DB-BC47-4BCC43C38F5C}"/>
    <pc:docChg chg="undo custSel addSld delSld modSld sldOrd">
      <pc:chgData name="Nicholas Scharan Cysne" userId="0f46feb307c95bbc" providerId="LiveId" clId="{053093D4-D836-45DB-BC47-4BCC43C38F5C}" dt="2022-06-14T21:00:06.583" v="13404" actId="1076"/>
      <pc:docMkLst>
        <pc:docMk/>
      </pc:docMkLst>
      <pc:sldChg chg="addSp delSp modSp mod">
        <pc:chgData name="Nicholas Scharan Cysne" userId="0f46feb307c95bbc" providerId="LiveId" clId="{053093D4-D836-45DB-BC47-4BCC43C38F5C}" dt="2022-06-14T17:32:29.340" v="12054" actId="20577"/>
        <pc:sldMkLst>
          <pc:docMk/>
          <pc:sldMk cId="109857222" sldId="256"/>
        </pc:sldMkLst>
        <pc:spChg chg="mod ord">
          <ac:chgData name="Nicholas Scharan Cysne" userId="0f46feb307c95bbc" providerId="LiveId" clId="{053093D4-D836-45DB-BC47-4BCC43C38F5C}" dt="2022-06-11T11:48:15.031" v="4020" actId="16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holas Scharan Cysne" userId="0f46feb307c95bbc" providerId="LiveId" clId="{053093D4-D836-45DB-BC47-4BCC43C38F5C}" dt="2022-06-14T17:32:29.340" v="12054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Nicholas Scharan Cysne" userId="0f46feb307c95bbc" providerId="LiveId" clId="{053093D4-D836-45DB-BC47-4BCC43C38F5C}" dt="2022-06-07T15:10:49.587" v="28" actId="478"/>
          <ac:spMkLst>
            <pc:docMk/>
            <pc:sldMk cId="109857222" sldId="256"/>
            <ac:spMk id="6" creationId="{BCC1E559-8B11-D26B-4D77-15285BAF8BFF}"/>
          </ac:spMkLst>
        </pc:spChg>
        <pc:spChg chg="add mod ord">
          <ac:chgData name="Nicholas Scharan Cysne" userId="0f46feb307c95bbc" providerId="LiveId" clId="{053093D4-D836-45DB-BC47-4BCC43C38F5C}" dt="2022-06-11T10:46:34.913" v="2634" actId="21"/>
          <ac:spMkLst>
            <pc:docMk/>
            <pc:sldMk cId="109857222" sldId="256"/>
            <ac:spMk id="7" creationId="{C971FB54-02CE-E0EF-204D-C293E5D9E9EF}"/>
          </ac:spMkLst>
        </pc:spChg>
        <pc:spChg chg="add mod">
          <ac:chgData name="Nicholas Scharan Cysne" userId="0f46feb307c95bbc" providerId="LiveId" clId="{053093D4-D836-45DB-BC47-4BCC43C38F5C}" dt="2022-06-07T17:34:49.631" v="609"/>
          <ac:spMkLst>
            <pc:docMk/>
            <pc:sldMk cId="109857222" sldId="256"/>
            <ac:spMk id="8" creationId="{77588D95-E13C-77EF-A149-DF47A6CFD876}"/>
          </ac:spMkLst>
        </pc:spChg>
        <pc:spChg chg="add mod">
          <ac:chgData name="Nicholas Scharan Cysne" userId="0f46feb307c95bbc" providerId="LiveId" clId="{053093D4-D836-45DB-BC47-4BCC43C38F5C}" dt="2022-06-07T17:34:49.631" v="609"/>
          <ac:spMkLst>
            <pc:docMk/>
            <pc:sldMk cId="109857222" sldId="256"/>
            <ac:spMk id="9" creationId="{43EF7095-1115-9A5B-1196-719D4F3D8AFA}"/>
          </ac:spMkLst>
        </pc:spChg>
        <pc:spChg chg="add mod">
          <ac:chgData name="Nicholas Scharan Cysne" userId="0f46feb307c95bbc" providerId="LiveId" clId="{053093D4-D836-45DB-BC47-4BCC43C38F5C}" dt="2022-06-07T17:34:49.631" v="609"/>
          <ac:spMkLst>
            <pc:docMk/>
            <pc:sldMk cId="109857222" sldId="256"/>
            <ac:spMk id="10" creationId="{64DD234C-9D64-CF78-4BB5-EB05AEBCF98B}"/>
          </ac:spMkLst>
        </pc:spChg>
        <pc:spChg chg="add mod">
          <ac:chgData name="Nicholas Scharan Cysne" userId="0f46feb307c95bbc" providerId="LiveId" clId="{053093D4-D836-45DB-BC47-4BCC43C38F5C}" dt="2022-06-07T17:45:07.722" v="683" actId="207"/>
          <ac:spMkLst>
            <pc:docMk/>
            <pc:sldMk cId="109857222" sldId="256"/>
            <ac:spMk id="11" creationId="{6CBF451D-D506-454A-0E0A-0501A0B6182F}"/>
          </ac:spMkLst>
        </pc:spChg>
        <pc:spChg chg="add mod">
          <ac:chgData name="Nicholas Scharan Cysne" userId="0f46feb307c95bbc" providerId="LiveId" clId="{053093D4-D836-45DB-BC47-4BCC43C38F5C}" dt="2022-06-08T00:18:50.157" v="2514" actId="1076"/>
          <ac:spMkLst>
            <pc:docMk/>
            <pc:sldMk cId="109857222" sldId="256"/>
            <ac:spMk id="12" creationId="{F209B4C0-A209-7217-92DB-E321086B39E1}"/>
          </ac:spMkLst>
        </pc:spChg>
        <pc:spChg chg="add mod">
          <ac:chgData name="Nicholas Scharan Cysne" userId="0f46feb307c95bbc" providerId="LiveId" clId="{053093D4-D836-45DB-BC47-4BCC43C38F5C}" dt="2022-06-08T00:18:47.586" v="2513" actId="1076"/>
          <ac:spMkLst>
            <pc:docMk/>
            <pc:sldMk cId="109857222" sldId="256"/>
            <ac:spMk id="13" creationId="{6FCA2593-EE29-8087-6FAB-14A5BED35A95}"/>
          </ac:spMkLst>
        </pc:spChg>
        <pc:spChg chg="add mod">
          <ac:chgData name="Nicholas Scharan Cysne" userId="0f46feb307c95bbc" providerId="LiveId" clId="{053093D4-D836-45DB-BC47-4BCC43C38F5C}" dt="2022-06-08T00:18:43.484" v="2511" actId="1076"/>
          <ac:spMkLst>
            <pc:docMk/>
            <pc:sldMk cId="109857222" sldId="256"/>
            <ac:spMk id="14" creationId="{99CB8562-BE3A-1E9B-47C4-48A60BDA7075}"/>
          </ac:spMkLst>
        </pc:spChg>
        <pc:spChg chg="add mod">
          <ac:chgData name="Nicholas Scharan Cysne" userId="0f46feb307c95bbc" providerId="LiveId" clId="{053093D4-D836-45DB-BC47-4BCC43C38F5C}" dt="2022-06-07T18:38:13.854" v="1050" actId="14100"/>
          <ac:spMkLst>
            <pc:docMk/>
            <pc:sldMk cId="109857222" sldId="256"/>
            <ac:spMk id="15" creationId="{CF199125-6500-947A-713F-CC72B296446A}"/>
          </ac:spMkLst>
        </pc:spChg>
        <pc:spChg chg="add mod">
          <ac:chgData name="Nicholas Scharan Cysne" userId="0f46feb307c95bbc" providerId="LiveId" clId="{053093D4-D836-45DB-BC47-4BCC43C38F5C}" dt="2022-06-14T17:32:06.527" v="12016" actId="20577"/>
          <ac:spMkLst>
            <pc:docMk/>
            <pc:sldMk cId="109857222" sldId="256"/>
            <ac:spMk id="18" creationId="{7E7DE17A-1078-C359-E0A9-9A6B0D40133E}"/>
          </ac:spMkLst>
        </pc:spChg>
        <pc:spChg chg="add del mod">
          <ac:chgData name="Nicholas Scharan Cysne" userId="0f46feb307c95bbc" providerId="LiveId" clId="{053093D4-D836-45DB-BC47-4BCC43C38F5C}" dt="2022-06-11T20:54:55.441" v="4106" actId="478"/>
          <ac:spMkLst>
            <pc:docMk/>
            <pc:sldMk cId="109857222" sldId="256"/>
            <ac:spMk id="19" creationId="{C751C360-E5A8-6AF0-16A8-436210DC0E4A}"/>
          </ac:spMkLst>
        </pc:spChg>
        <pc:spChg chg="add del mod">
          <ac:chgData name="Nicholas Scharan Cysne" userId="0f46feb307c95bbc" providerId="LiveId" clId="{053093D4-D836-45DB-BC47-4BCC43C38F5C}" dt="2022-06-11T20:54:53.495" v="4105" actId="478"/>
          <ac:spMkLst>
            <pc:docMk/>
            <pc:sldMk cId="109857222" sldId="256"/>
            <ac:spMk id="20" creationId="{8349A769-F7AA-CE74-3A9B-CCBE6A63EB97}"/>
          </ac:spMkLst>
        </pc:spChg>
        <pc:spChg chg="add mod">
          <ac:chgData name="Nicholas Scharan Cysne" userId="0f46feb307c95bbc" providerId="LiveId" clId="{053093D4-D836-45DB-BC47-4BCC43C38F5C}" dt="2022-06-08T00:16:59.027" v="2491" actId="1076"/>
          <ac:spMkLst>
            <pc:docMk/>
            <pc:sldMk cId="109857222" sldId="256"/>
            <ac:spMk id="24" creationId="{E0627199-8FA1-8156-6F28-DCF0FC4F57EC}"/>
          </ac:spMkLst>
        </pc:spChg>
        <pc:spChg chg="add mod">
          <ac:chgData name="Nicholas Scharan Cysne" userId="0f46feb307c95bbc" providerId="LiveId" clId="{053093D4-D836-45DB-BC47-4BCC43C38F5C}" dt="2022-06-08T00:18:54.699" v="2515" actId="1076"/>
          <ac:spMkLst>
            <pc:docMk/>
            <pc:sldMk cId="109857222" sldId="256"/>
            <ac:spMk id="25" creationId="{C53EF643-E4D9-668F-4B80-B459919B7BE2}"/>
          </ac:spMkLst>
        </pc:spChg>
        <pc:spChg chg="add mod">
          <ac:chgData name="Nicholas Scharan Cysne" userId="0f46feb307c95bbc" providerId="LiveId" clId="{053093D4-D836-45DB-BC47-4BCC43C38F5C}" dt="2022-06-08T00:18:45.088" v="2512" actId="1076"/>
          <ac:spMkLst>
            <pc:docMk/>
            <pc:sldMk cId="109857222" sldId="256"/>
            <ac:spMk id="26" creationId="{391E1D8C-0949-A367-3672-A7133DE009BE}"/>
          </ac:spMkLst>
        </pc:spChg>
        <pc:spChg chg="add mod">
          <ac:chgData name="Nicholas Scharan Cysne" userId="0f46feb307c95bbc" providerId="LiveId" clId="{053093D4-D836-45DB-BC47-4BCC43C38F5C}" dt="2022-06-07T17:44:52.775" v="680" actId="1076"/>
          <ac:spMkLst>
            <pc:docMk/>
            <pc:sldMk cId="109857222" sldId="256"/>
            <ac:spMk id="27" creationId="{AF65D0A3-0CBA-8674-3B28-5467F7E28C1A}"/>
          </ac:spMkLst>
        </pc:spChg>
        <pc:picChg chg="del mod">
          <ac:chgData name="Nicholas Scharan Cysne" userId="0f46feb307c95bbc" providerId="LiveId" clId="{053093D4-D836-45DB-BC47-4BCC43C38F5C}" dt="2022-06-07T15:13:33.454" v="52" actId="478"/>
          <ac:picMkLst>
            <pc:docMk/>
            <pc:sldMk cId="109857222" sldId="256"/>
            <ac:picMk id="4" creationId="{2A7E96B4-AB8A-8379-E08F-873C200BB7EF}"/>
          </ac:picMkLst>
        </pc:picChg>
        <pc:picChg chg="add del mod">
          <ac:chgData name="Nicholas Scharan Cysne" userId="0f46feb307c95bbc" providerId="LiveId" clId="{053093D4-D836-45DB-BC47-4BCC43C38F5C}" dt="2022-06-08T00:19:30.184" v="2519" actId="478"/>
          <ac:picMkLst>
            <pc:docMk/>
            <pc:sldMk cId="109857222" sldId="256"/>
            <ac:picMk id="28" creationId="{14ED188D-8A4E-9BDE-A5D6-7FEECE617044}"/>
          </ac:picMkLst>
        </pc:picChg>
        <pc:cxnChg chg="add del mod">
          <ac:chgData name="Nicholas Scharan Cysne" userId="0f46feb307c95bbc" providerId="LiveId" clId="{053093D4-D836-45DB-BC47-4BCC43C38F5C}" dt="2022-06-07T17:42:40.462" v="666" actId="478"/>
          <ac:cxnSpMkLst>
            <pc:docMk/>
            <pc:sldMk cId="109857222" sldId="256"/>
            <ac:cxnSpMk id="17" creationId="{0F48F60B-F93D-C402-1553-ED62BFEE7D2C}"/>
          </ac:cxnSpMkLst>
        </pc:cxnChg>
        <pc:cxnChg chg="add del mod">
          <ac:chgData name="Nicholas Scharan Cysne" userId="0f46feb307c95bbc" providerId="LiveId" clId="{053093D4-D836-45DB-BC47-4BCC43C38F5C}" dt="2022-06-07T17:42:38.261" v="665" actId="478"/>
          <ac:cxnSpMkLst>
            <pc:docMk/>
            <pc:sldMk cId="109857222" sldId="256"/>
            <ac:cxnSpMk id="20" creationId="{046B42ED-A096-E0D2-D8A3-EDFFF0F93E2E}"/>
          </ac:cxnSpMkLst>
        </pc:cxnChg>
      </pc:sldChg>
      <pc:sldChg chg="addSp delSp modSp new add del mod">
        <pc:chgData name="Nicholas Scharan Cysne" userId="0f46feb307c95bbc" providerId="LiveId" clId="{053093D4-D836-45DB-BC47-4BCC43C38F5C}" dt="2022-06-11T22:06:40.277" v="4679" actId="20577"/>
        <pc:sldMkLst>
          <pc:docMk/>
          <pc:sldMk cId="1070138726" sldId="257"/>
        </pc:sldMkLst>
        <pc:spChg chg="del">
          <ac:chgData name="Nicholas Scharan Cysne" userId="0f46feb307c95bbc" providerId="LiveId" clId="{053093D4-D836-45DB-BC47-4BCC43C38F5C}" dt="2022-06-07T15:28:24.024" v="56" actId="478"/>
          <ac:spMkLst>
            <pc:docMk/>
            <pc:sldMk cId="1070138726" sldId="257"/>
            <ac:spMk id="2" creationId="{9BBDAB12-0F68-B41F-BEC3-C22E0D8D4E47}"/>
          </ac:spMkLst>
        </pc:spChg>
        <pc:spChg chg="del">
          <ac:chgData name="Nicholas Scharan Cysne" userId="0f46feb307c95bbc" providerId="LiveId" clId="{053093D4-D836-45DB-BC47-4BCC43C38F5C}" dt="2022-06-07T15:28:25.524" v="57" actId="478"/>
          <ac:spMkLst>
            <pc:docMk/>
            <pc:sldMk cId="1070138726" sldId="257"/>
            <ac:spMk id="3" creationId="{EF34D998-FA84-64F5-B91E-F943CDBF5142}"/>
          </ac:spMkLst>
        </pc:spChg>
        <pc:spChg chg="add mod">
          <ac:chgData name="Nicholas Scharan Cysne" userId="0f46feb307c95bbc" providerId="LiveId" clId="{053093D4-D836-45DB-BC47-4BCC43C38F5C}" dt="2022-06-07T17:12:33.253" v="206" actId="34135"/>
          <ac:spMkLst>
            <pc:docMk/>
            <pc:sldMk cId="1070138726" sldId="257"/>
            <ac:spMk id="7" creationId="{CA056CE3-F941-B973-7B0E-E98F3DFE3757}"/>
          </ac:spMkLst>
        </pc:spChg>
        <pc:spChg chg="add mod">
          <ac:chgData name="Nicholas Scharan Cysne" userId="0f46feb307c95bbc" providerId="LiveId" clId="{053093D4-D836-45DB-BC47-4BCC43C38F5C}" dt="2022-06-07T18:31:04.153" v="947" actId="14100"/>
          <ac:spMkLst>
            <pc:docMk/>
            <pc:sldMk cId="1070138726" sldId="257"/>
            <ac:spMk id="8" creationId="{DADDBDFB-7676-7449-043A-2FABD6EB06A0}"/>
          </ac:spMkLst>
        </pc:spChg>
        <pc:spChg chg="add del mod">
          <ac:chgData name="Nicholas Scharan Cysne" userId="0f46feb307c95bbc" providerId="LiveId" clId="{053093D4-D836-45DB-BC47-4BCC43C38F5C}" dt="2022-06-07T17:14:19.165" v="233" actId="478"/>
          <ac:spMkLst>
            <pc:docMk/>
            <pc:sldMk cId="1070138726" sldId="257"/>
            <ac:spMk id="9" creationId="{645A7BD2-4170-5113-0264-025A9B091238}"/>
          </ac:spMkLst>
        </pc:spChg>
        <pc:spChg chg="add mod">
          <ac:chgData name="Nicholas Scharan Cysne" userId="0f46feb307c95bbc" providerId="LiveId" clId="{053093D4-D836-45DB-BC47-4BCC43C38F5C}" dt="2022-06-11T22:06:40.277" v="4679" actId="20577"/>
          <ac:spMkLst>
            <pc:docMk/>
            <pc:sldMk cId="1070138726" sldId="257"/>
            <ac:spMk id="10" creationId="{135456CC-436B-F267-6AE1-8976CF345C88}"/>
          </ac:spMkLst>
        </pc:spChg>
        <pc:spChg chg="add mod">
          <ac:chgData name="Nicholas Scharan Cysne" userId="0f46feb307c95bbc" providerId="LiveId" clId="{053093D4-D836-45DB-BC47-4BCC43C38F5C}" dt="2022-06-11T10:54:11.098" v="2744" actId="20577"/>
          <ac:spMkLst>
            <pc:docMk/>
            <pc:sldMk cId="1070138726" sldId="257"/>
            <ac:spMk id="11" creationId="{B9B0A5C3-CD50-BA30-67EC-5D75211938B5}"/>
          </ac:spMkLst>
        </pc:spChg>
        <pc:spChg chg="add mod">
          <ac:chgData name="Nicholas Scharan Cysne" userId="0f46feb307c95bbc" providerId="LiveId" clId="{053093D4-D836-45DB-BC47-4BCC43C38F5C}" dt="2022-06-11T21:32:04.135" v="4405" actId="1076"/>
          <ac:spMkLst>
            <pc:docMk/>
            <pc:sldMk cId="1070138726" sldId="257"/>
            <ac:spMk id="12" creationId="{B0A02F6B-0AE9-0196-AB33-92081373FCA9}"/>
          </ac:spMkLst>
        </pc:spChg>
        <pc:spChg chg="add mod">
          <ac:chgData name="Nicholas Scharan Cysne" userId="0f46feb307c95bbc" providerId="LiveId" clId="{053093D4-D836-45DB-BC47-4BCC43C38F5C}" dt="2022-06-11T21:32:03.760" v="4404" actId="1076"/>
          <ac:spMkLst>
            <pc:docMk/>
            <pc:sldMk cId="1070138726" sldId="257"/>
            <ac:spMk id="13" creationId="{7A14D3CA-A376-91BE-21FE-3C6CF5D04041}"/>
          </ac:spMkLst>
        </pc:spChg>
        <pc:spChg chg="add mod">
          <ac:chgData name="Nicholas Scharan Cysne" userId="0f46feb307c95bbc" providerId="LiveId" clId="{053093D4-D836-45DB-BC47-4BCC43C38F5C}" dt="2022-06-07T18:31:30.217" v="950" actId="2711"/>
          <ac:spMkLst>
            <pc:docMk/>
            <pc:sldMk cId="1070138726" sldId="257"/>
            <ac:spMk id="14" creationId="{FCF9C5EA-186D-6E03-7491-C88927BAC804}"/>
          </ac:spMkLst>
        </pc:spChg>
        <pc:spChg chg="add mod">
          <ac:chgData name="Nicholas Scharan Cysne" userId="0f46feb307c95bbc" providerId="LiveId" clId="{053093D4-D836-45DB-BC47-4BCC43C38F5C}" dt="2022-06-07T17:34:46.161" v="608"/>
          <ac:spMkLst>
            <pc:docMk/>
            <pc:sldMk cId="1070138726" sldId="257"/>
            <ac:spMk id="15" creationId="{16281305-FE4F-8A36-24F8-42E8827BB622}"/>
          </ac:spMkLst>
        </pc:spChg>
        <pc:spChg chg="add mod">
          <ac:chgData name="Nicholas Scharan Cysne" userId="0f46feb307c95bbc" providerId="LiveId" clId="{053093D4-D836-45DB-BC47-4BCC43C38F5C}" dt="2022-06-07T17:34:46.161" v="608"/>
          <ac:spMkLst>
            <pc:docMk/>
            <pc:sldMk cId="1070138726" sldId="257"/>
            <ac:spMk id="16" creationId="{AFE0CB7C-70B6-BC7F-723E-01F4AE9F3A96}"/>
          </ac:spMkLst>
        </pc:spChg>
        <pc:spChg chg="add mod">
          <ac:chgData name="Nicholas Scharan Cysne" userId="0f46feb307c95bbc" providerId="LiveId" clId="{053093D4-D836-45DB-BC47-4BCC43C38F5C}" dt="2022-06-07T17:34:46.161" v="608"/>
          <ac:spMkLst>
            <pc:docMk/>
            <pc:sldMk cId="1070138726" sldId="257"/>
            <ac:spMk id="17" creationId="{751547A3-CE95-2A2C-5012-8501A15D8DEF}"/>
          </ac:spMkLst>
        </pc:spChg>
        <pc:spChg chg="add del mod">
          <ac:chgData name="Nicholas Scharan Cysne" userId="0f46feb307c95bbc" providerId="LiveId" clId="{053093D4-D836-45DB-BC47-4BCC43C38F5C}" dt="2022-06-11T21:32:03.424" v="4403"/>
          <ac:spMkLst>
            <pc:docMk/>
            <pc:sldMk cId="1070138726" sldId="257"/>
            <ac:spMk id="18" creationId="{3ECB1904-D50F-CB0A-3A02-B04E49CE70C5}"/>
          </ac:spMkLst>
        </pc:spChg>
        <pc:spChg chg="add del mod">
          <ac:chgData name="Nicholas Scharan Cysne" userId="0f46feb307c95bbc" providerId="LiveId" clId="{053093D4-D836-45DB-BC47-4BCC43C38F5C}" dt="2022-06-07T17:45:17.320" v="685" actId="478"/>
          <ac:spMkLst>
            <pc:docMk/>
            <pc:sldMk cId="1070138726" sldId="257"/>
            <ac:spMk id="18" creationId="{41F10053-6587-3519-9C67-EC89F11B56C0}"/>
          </ac:spMkLst>
        </pc:spChg>
        <pc:spChg chg="add mod">
          <ac:chgData name="Nicholas Scharan Cysne" userId="0f46feb307c95bbc" providerId="LiveId" clId="{053093D4-D836-45DB-BC47-4BCC43C38F5C}" dt="2022-06-07T17:45:17.726" v="686"/>
          <ac:spMkLst>
            <pc:docMk/>
            <pc:sldMk cId="1070138726" sldId="257"/>
            <ac:spMk id="19" creationId="{4C4529A5-1E3D-A3CE-5133-C6A76982C968}"/>
          </ac:spMkLst>
        </pc:spChg>
        <pc:spChg chg="add mod">
          <ac:chgData name="Nicholas Scharan Cysne" userId="0f46feb307c95bbc" providerId="LiveId" clId="{053093D4-D836-45DB-BC47-4BCC43C38F5C}" dt="2022-06-07T17:45:17.726" v="686"/>
          <ac:spMkLst>
            <pc:docMk/>
            <pc:sldMk cId="1070138726" sldId="257"/>
            <ac:spMk id="20" creationId="{FD6AB3AE-452B-ABE1-C944-20C07EB7F243}"/>
          </ac:spMkLst>
        </pc:spChg>
        <pc:spChg chg="add mod">
          <ac:chgData name="Nicholas Scharan Cysne" userId="0f46feb307c95bbc" providerId="LiveId" clId="{053093D4-D836-45DB-BC47-4BCC43C38F5C}" dt="2022-06-07T18:39:07.477" v="1058" actId="14100"/>
          <ac:spMkLst>
            <pc:docMk/>
            <pc:sldMk cId="1070138726" sldId="257"/>
            <ac:spMk id="21" creationId="{8AAA6A3D-6252-6D18-2E92-A30F0A649D8D}"/>
          </ac:spMkLst>
        </pc:spChg>
        <pc:spChg chg="add mod">
          <ac:chgData name="Nicholas Scharan Cysne" userId="0f46feb307c95bbc" providerId="LiveId" clId="{053093D4-D836-45DB-BC47-4BCC43C38F5C}" dt="2022-06-07T18:39:29.284" v="1062" actId="208"/>
          <ac:spMkLst>
            <pc:docMk/>
            <pc:sldMk cId="1070138726" sldId="257"/>
            <ac:spMk id="22" creationId="{87744FAE-5231-DAB2-286D-A46BEC636BE2}"/>
          </ac:spMkLst>
        </pc:spChg>
        <pc:picChg chg="add del mod">
          <ac:chgData name="Nicholas Scharan Cysne" userId="0f46feb307c95bbc" providerId="LiveId" clId="{053093D4-D836-45DB-BC47-4BCC43C38F5C}" dt="2022-06-07T15:13:06.057" v="44" actId="478"/>
          <ac:picMkLst>
            <pc:docMk/>
            <pc:sldMk cId="1070138726" sldId="257"/>
            <ac:picMk id="4" creationId="{D2E9A423-94CE-B170-0687-78D004220749}"/>
          </ac:picMkLst>
        </pc:picChg>
        <pc:picChg chg="add del mod">
          <ac:chgData name="Nicholas Scharan Cysne" userId="0f46feb307c95bbc" providerId="LiveId" clId="{053093D4-D836-45DB-BC47-4BCC43C38F5C}" dt="2022-06-07T17:14:02.977" v="231" actId="478"/>
          <ac:picMkLst>
            <pc:docMk/>
            <pc:sldMk cId="1070138726" sldId="257"/>
            <ac:picMk id="6" creationId="{14B22F37-9DC8-816F-71F9-5A92F5A7931C}"/>
          </ac:picMkLst>
        </pc:picChg>
        <pc:picChg chg="add del mod">
          <ac:chgData name="Nicholas Scharan Cysne" userId="0f46feb307c95bbc" providerId="LiveId" clId="{053093D4-D836-45DB-BC47-4BCC43C38F5C}" dt="2022-06-08T00:17:18.950" v="2494" actId="478"/>
          <ac:picMkLst>
            <pc:docMk/>
            <pc:sldMk cId="1070138726" sldId="257"/>
            <ac:picMk id="23" creationId="{C9DCBF01-F220-A2C7-09DB-F755305C38E0}"/>
          </ac:picMkLst>
        </pc:picChg>
      </pc:sldChg>
      <pc:sldChg chg="addSp delSp modSp new del mod setBg">
        <pc:chgData name="Nicholas Scharan Cysne" userId="0f46feb307c95bbc" providerId="LiveId" clId="{053093D4-D836-45DB-BC47-4BCC43C38F5C}" dt="2022-06-07T15:11:29.663" v="33" actId="2696"/>
        <pc:sldMkLst>
          <pc:docMk/>
          <pc:sldMk cId="2951386544" sldId="257"/>
        </pc:sldMkLst>
        <pc:spChg chg="mo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2" creationId="{82F5233D-C7F9-2335-DD6C-346F7008BF8C}"/>
          </ac:spMkLst>
        </pc:spChg>
        <pc:spChg chg="del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3" creationId="{51528BE2-08C2-8475-3503-6043616ED213}"/>
          </ac:spMkLst>
        </pc:spChg>
        <pc:spChg chg="ad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9" creationId="{51F77B6A-7F53-4B28-B73D-C8CC899AB221}"/>
          </ac:spMkLst>
        </pc:spChg>
        <pc:spChg chg="ad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15" creationId="{F6E412EF-CF39-4C25-85B0-DB30B1B0A8C4}"/>
          </ac:spMkLst>
        </pc:spChg>
        <pc:spChg chg="ad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17" creationId="{E8DA6235-17F2-4C9E-88C6-C5D38D8D3C03}"/>
          </ac:spMkLst>
        </pc:spChg>
        <pc:spChg chg="ad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19" creationId="{B55DEF71-1741-4489-8E77-46FC5BAA66E2}"/>
          </ac:spMkLst>
        </pc:spChg>
        <pc:spChg chg="ad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21" creationId="{82347B6D-A7CC-48EB-861F-917D0D61E3EA}"/>
          </ac:spMkLst>
        </pc:spChg>
        <pc:spChg chg="ad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23" creationId="{A7A0A46D-CC9B-4E32-870A-7BC2DF940144}"/>
          </ac:spMkLst>
        </pc:spChg>
        <pc:spChg chg="ad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25" creationId="{9178722E-1BD0-427E-BAAE-4F206DAB5818}"/>
          </ac:spMkLst>
        </pc:spChg>
        <pc:spChg chg="ad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27" creationId="{A753B935-E3DD-466D-BFAC-68E0BE02D092}"/>
          </ac:spMkLst>
        </pc:spChg>
        <pc:spChg chg="add">
          <ac:chgData name="Nicholas Scharan Cysne" userId="0f46feb307c95bbc" providerId="LiveId" clId="{053093D4-D836-45DB-BC47-4BCC43C38F5C}" dt="2022-06-07T15:11:21.801" v="32" actId="26606"/>
          <ac:spMkLst>
            <pc:docMk/>
            <pc:sldMk cId="2951386544" sldId="257"/>
            <ac:spMk id="29" creationId="{FB034F26-4148-4B59-B493-14D7A9A8BAA9}"/>
          </ac:spMkLst>
        </pc:spChg>
        <pc:grpChg chg="add">
          <ac:chgData name="Nicholas Scharan Cysne" userId="0f46feb307c95bbc" providerId="LiveId" clId="{053093D4-D836-45DB-BC47-4BCC43C38F5C}" dt="2022-06-07T15:11:21.801" v="32" actId="26606"/>
          <ac:grpSpMkLst>
            <pc:docMk/>
            <pc:sldMk cId="2951386544" sldId="257"/>
            <ac:grpSpMk id="11" creationId="{2515629F-0D83-4A44-A125-CD50FC660AB4}"/>
          </ac:grpSpMkLst>
        </pc:grpChg>
        <pc:grpChg chg="add">
          <ac:chgData name="Nicholas Scharan Cysne" userId="0f46feb307c95bbc" providerId="LiveId" clId="{053093D4-D836-45DB-BC47-4BCC43C38F5C}" dt="2022-06-07T15:11:21.801" v="32" actId="26606"/>
          <ac:grpSpMkLst>
            <pc:docMk/>
            <pc:sldMk cId="2951386544" sldId="257"/>
            <ac:grpSpMk id="31" creationId="{5E6BB5FD-DB7B-4BE3-BA45-1EF042115ED5}"/>
          </ac:grpSpMkLst>
        </pc:grpChg>
        <pc:picChg chg="add mod">
          <ac:chgData name="Nicholas Scharan Cysne" userId="0f46feb307c95bbc" providerId="LiveId" clId="{053093D4-D836-45DB-BC47-4BCC43C38F5C}" dt="2022-06-07T15:11:21.801" v="32" actId="26606"/>
          <ac:picMkLst>
            <pc:docMk/>
            <pc:sldMk cId="2951386544" sldId="257"/>
            <ac:picMk id="4" creationId="{3C37903B-E949-4D5B-3A07-7E55C7DDD8EA}"/>
          </ac:picMkLst>
        </pc:picChg>
      </pc:sldChg>
      <pc:sldChg chg="addSp delSp modSp add mod ord">
        <pc:chgData name="Nicholas Scharan Cysne" userId="0f46feb307c95bbc" providerId="LiveId" clId="{053093D4-D836-45DB-BC47-4BCC43C38F5C}" dt="2022-06-12T01:31:58.938" v="7385" actId="404"/>
        <pc:sldMkLst>
          <pc:docMk/>
          <pc:sldMk cId="1282294372" sldId="258"/>
        </pc:sldMkLst>
        <pc:spChg chg="add mod">
          <ac:chgData name="Nicholas Scharan Cysne" userId="0f46feb307c95bbc" providerId="LiveId" clId="{053093D4-D836-45DB-BC47-4BCC43C38F5C}" dt="2022-06-07T17:34:42.864" v="606"/>
          <ac:spMkLst>
            <pc:docMk/>
            <pc:sldMk cId="1282294372" sldId="258"/>
            <ac:spMk id="5" creationId="{C7BE1CE0-CD45-6DAB-9B81-73E0DA34EF0E}"/>
          </ac:spMkLst>
        </pc:spChg>
        <pc:spChg chg="add mod">
          <ac:chgData name="Nicholas Scharan Cysne" userId="0f46feb307c95bbc" providerId="LiveId" clId="{053093D4-D836-45DB-BC47-4BCC43C38F5C}" dt="2022-06-07T17:34:42.864" v="606"/>
          <ac:spMkLst>
            <pc:docMk/>
            <pc:sldMk cId="1282294372" sldId="258"/>
            <ac:spMk id="6" creationId="{9DE8D219-368A-6BBC-A0DA-51439A96460C}"/>
          </ac:spMkLst>
        </pc:spChg>
        <pc:spChg chg="del mod">
          <ac:chgData name="Nicholas Scharan Cysne" userId="0f46feb307c95bbc" providerId="LiveId" clId="{053093D4-D836-45DB-BC47-4BCC43C38F5C}" dt="2022-06-07T17:22:39.957" v="365" actId="478"/>
          <ac:spMkLst>
            <pc:docMk/>
            <pc:sldMk cId="1282294372" sldId="258"/>
            <ac:spMk id="7" creationId="{CA056CE3-F941-B973-7B0E-E98F3DFE3757}"/>
          </ac:spMkLst>
        </pc:spChg>
        <pc:spChg chg="mod">
          <ac:chgData name="Nicholas Scharan Cysne" userId="0f46feb307c95bbc" providerId="LiveId" clId="{053093D4-D836-45DB-BC47-4BCC43C38F5C}" dt="2022-06-07T17:32:33.420" v="586" actId="5793"/>
          <ac:spMkLst>
            <pc:docMk/>
            <pc:sldMk cId="1282294372" sldId="258"/>
            <ac:spMk id="8" creationId="{DADDBDFB-7676-7449-043A-2FABD6EB06A0}"/>
          </ac:spMkLst>
        </pc:spChg>
        <pc:spChg chg="del mod">
          <ac:chgData name="Nicholas Scharan Cysne" userId="0f46feb307c95bbc" providerId="LiveId" clId="{053093D4-D836-45DB-BC47-4BCC43C38F5C}" dt="2022-06-07T18:34:21.545" v="996" actId="478"/>
          <ac:spMkLst>
            <pc:docMk/>
            <pc:sldMk cId="1282294372" sldId="258"/>
            <ac:spMk id="9" creationId="{645A7BD2-4170-5113-0264-025A9B091238}"/>
          </ac:spMkLst>
        </pc:spChg>
        <pc:spChg chg="add mod">
          <ac:chgData name="Nicholas Scharan Cysne" userId="0f46feb307c95bbc" providerId="LiveId" clId="{053093D4-D836-45DB-BC47-4BCC43C38F5C}" dt="2022-06-07T17:34:42.864" v="606"/>
          <ac:spMkLst>
            <pc:docMk/>
            <pc:sldMk cId="1282294372" sldId="258"/>
            <ac:spMk id="10" creationId="{777F0D58-1F0F-34F1-E5F8-44E2EAA5D5A3}"/>
          </ac:spMkLst>
        </pc:spChg>
        <pc:spChg chg="add del mod">
          <ac:chgData name="Nicholas Scharan Cysne" userId="0f46feb307c95bbc" providerId="LiveId" clId="{053093D4-D836-45DB-BC47-4BCC43C38F5C}" dt="2022-06-07T17:45:25.886" v="689" actId="478"/>
          <ac:spMkLst>
            <pc:docMk/>
            <pc:sldMk cId="1282294372" sldId="258"/>
            <ac:spMk id="11" creationId="{DBDFED10-8232-92D7-2CB6-68C8643979E7}"/>
          </ac:spMkLst>
        </pc:spChg>
        <pc:spChg chg="add mod">
          <ac:chgData name="Nicholas Scharan Cysne" userId="0f46feb307c95bbc" providerId="LiveId" clId="{053093D4-D836-45DB-BC47-4BCC43C38F5C}" dt="2022-06-07T17:45:26.201" v="690"/>
          <ac:spMkLst>
            <pc:docMk/>
            <pc:sldMk cId="1282294372" sldId="258"/>
            <ac:spMk id="12" creationId="{14DCE516-B015-0673-24F2-47DB3FB0595D}"/>
          </ac:spMkLst>
        </pc:spChg>
        <pc:spChg chg="add mod">
          <ac:chgData name="Nicholas Scharan Cysne" userId="0f46feb307c95bbc" providerId="LiveId" clId="{053093D4-D836-45DB-BC47-4BCC43C38F5C}" dt="2022-06-07T17:45:26.201" v="690"/>
          <ac:spMkLst>
            <pc:docMk/>
            <pc:sldMk cId="1282294372" sldId="258"/>
            <ac:spMk id="13" creationId="{3FEC2B75-4454-7CB8-8AF0-D1A8676169EC}"/>
          </ac:spMkLst>
        </pc:spChg>
        <pc:spChg chg="add mod">
          <ac:chgData name="Nicholas Scharan Cysne" userId="0f46feb307c95bbc" providerId="LiveId" clId="{053093D4-D836-45DB-BC47-4BCC43C38F5C}" dt="2022-06-11T22:05:25.062" v="4664" actId="34135"/>
          <ac:spMkLst>
            <pc:docMk/>
            <pc:sldMk cId="1282294372" sldId="258"/>
            <ac:spMk id="14" creationId="{5D3EA8F6-49D7-E5B6-ABF8-E910BD9D8D42}"/>
          </ac:spMkLst>
        </pc:spChg>
        <pc:spChg chg="add mod">
          <ac:chgData name="Nicholas Scharan Cysne" userId="0f46feb307c95bbc" providerId="LiveId" clId="{053093D4-D836-45DB-BC47-4BCC43C38F5C}" dt="2022-06-11T10:54:47.030" v="2754" actId="20577"/>
          <ac:spMkLst>
            <pc:docMk/>
            <pc:sldMk cId="1282294372" sldId="258"/>
            <ac:spMk id="15" creationId="{F040E5E8-36DA-CAB9-77AE-764E5784508A}"/>
          </ac:spMkLst>
        </pc:spChg>
        <pc:spChg chg="add del mod">
          <ac:chgData name="Nicholas Scharan Cysne" userId="0f46feb307c95bbc" providerId="LiveId" clId="{053093D4-D836-45DB-BC47-4BCC43C38F5C}" dt="2022-06-07T18:34:21.545" v="996" actId="478"/>
          <ac:spMkLst>
            <pc:docMk/>
            <pc:sldMk cId="1282294372" sldId="258"/>
            <ac:spMk id="16" creationId="{27485D7D-87D6-C0BA-FEC9-58EEE5D7834A}"/>
          </ac:spMkLst>
        </pc:spChg>
        <pc:spChg chg="add del mod">
          <ac:chgData name="Nicholas Scharan Cysne" userId="0f46feb307c95bbc" providerId="LiveId" clId="{053093D4-D836-45DB-BC47-4BCC43C38F5C}" dt="2022-06-11T11:11:17.694" v="3169" actId="478"/>
          <ac:spMkLst>
            <pc:docMk/>
            <pc:sldMk cId="1282294372" sldId="258"/>
            <ac:spMk id="17" creationId="{186300D7-F014-218A-19AB-1CAEFD09AD4A}"/>
          </ac:spMkLst>
        </pc:spChg>
        <pc:spChg chg="add del mod">
          <ac:chgData name="Nicholas Scharan Cysne" userId="0f46feb307c95bbc" providerId="LiveId" clId="{053093D4-D836-45DB-BC47-4BCC43C38F5C}" dt="2022-06-07T18:35:25.147" v="1007" actId="478"/>
          <ac:spMkLst>
            <pc:docMk/>
            <pc:sldMk cId="1282294372" sldId="258"/>
            <ac:spMk id="17" creationId="{1943782B-17B0-916D-C9EE-25F25BD06FBE}"/>
          </ac:spMkLst>
        </pc:spChg>
        <pc:spChg chg="add mod">
          <ac:chgData name="Nicholas Scharan Cysne" userId="0f46feb307c95bbc" providerId="LiveId" clId="{053093D4-D836-45DB-BC47-4BCC43C38F5C}" dt="2022-06-11T20:52:09.497" v="4100" actId="20577"/>
          <ac:spMkLst>
            <pc:docMk/>
            <pc:sldMk cId="1282294372" sldId="258"/>
            <ac:spMk id="18" creationId="{38DA2FF9-54BE-440C-2188-73B2AF00952B}"/>
          </ac:spMkLst>
        </pc:spChg>
        <pc:spChg chg="add mod">
          <ac:chgData name="Nicholas Scharan Cysne" userId="0f46feb307c95bbc" providerId="LiveId" clId="{053093D4-D836-45DB-BC47-4BCC43C38F5C}" dt="2022-06-11T20:39:55.704" v="4088" actId="1076"/>
          <ac:spMkLst>
            <pc:docMk/>
            <pc:sldMk cId="1282294372" sldId="258"/>
            <ac:spMk id="19" creationId="{F2B8FB09-48A0-1B9C-647D-3262F0C6E4CA}"/>
          </ac:spMkLst>
        </pc:spChg>
        <pc:spChg chg="add del mod">
          <ac:chgData name="Nicholas Scharan Cysne" userId="0f46feb307c95bbc" providerId="LiveId" clId="{053093D4-D836-45DB-BC47-4BCC43C38F5C}" dt="2022-06-11T11:09:18.085" v="3004" actId="478"/>
          <ac:spMkLst>
            <pc:docMk/>
            <pc:sldMk cId="1282294372" sldId="258"/>
            <ac:spMk id="20" creationId="{3BE7D073-00CB-F601-FE33-18F622F87BC9}"/>
          </ac:spMkLst>
        </pc:spChg>
        <pc:spChg chg="add del mod">
          <ac:chgData name="Nicholas Scharan Cysne" userId="0f46feb307c95bbc" providerId="LiveId" clId="{053093D4-D836-45DB-BC47-4BCC43C38F5C}" dt="2022-06-11T20:39:04.417" v="4080" actId="478"/>
          <ac:spMkLst>
            <pc:docMk/>
            <pc:sldMk cId="1282294372" sldId="258"/>
            <ac:spMk id="21" creationId="{00D3559F-EC0C-D9FE-6DC8-C008A62ABA1E}"/>
          </ac:spMkLst>
        </pc:spChg>
        <pc:spChg chg="add del mod">
          <ac:chgData name="Nicholas Scharan Cysne" userId="0f46feb307c95bbc" providerId="LiveId" clId="{053093D4-D836-45DB-BC47-4BCC43C38F5C}" dt="2022-06-11T11:09:19.820" v="3005" actId="478"/>
          <ac:spMkLst>
            <pc:docMk/>
            <pc:sldMk cId="1282294372" sldId="258"/>
            <ac:spMk id="22" creationId="{CEC04380-88C3-071E-0865-F714169D775E}"/>
          </ac:spMkLst>
        </pc:spChg>
        <pc:spChg chg="add del mod">
          <ac:chgData name="Nicholas Scharan Cysne" userId="0f46feb307c95bbc" providerId="LiveId" clId="{053093D4-D836-45DB-BC47-4BCC43C38F5C}" dt="2022-06-11T11:09:21.872" v="3006" actId="478"/>
          <ac:spMkLst>
            <pc:docMk/>
            <pc:sldMk cId="1282294372" sldId="258"/>
            <ac:spMk id="23" creationId="{D72CD8EF-BADE-CA5D-DDA3-68D42CEE08EC}"/>
          </ac:spMkLst>
        </pc:spChg>
        <pc:spChg chg="add mod">
          <ac:chgData name="Nicholas Scharan Cysne" userId="0f46feb307c95bbc" providerId="LiveId" clId="{053093D4-D836-45DB-BC47-4BCC43C38F5C}" dt="2022-06-11T20:52:35.162" v="4104" actId="20577"/>
          <ac:spMkLst>
            <pc:docMk/>
            <pc:sldMk cId="1282294372" sldId="258"/>
            <ac:spMk id="24" creationId="{73DAF932-1D76-9E94-5D58-04360C38F094}"/>
          </ac:spMkLst>
        </pc:spChg>
        <pc:spChg chg="add del mod">
          <ac:chgData name="Nicholas Scharan Cysne" userId="0f46feb307c95bbc" providerId="LiveId" clId="{053093D4-D836-45DB-BC47-4BCC43C38F5C}" dt="2022-06-11T20:38:57.531" v="4079" actId="478"/>
          <ac:spMkLst>
            <pc:docMk/>
            <pc:sldMk cId="1282294372" sldId="258"/>
            <ac:spMk id="25" creationId="{D4C68B66-0F3A-0FF1-168A-F491CB589883}"/>
          </ac:spMkLst>
        </pc:spChg>
        <pc:spChg chg="add del mod">
          <ac:chgData name="Nicholas Scharan Cysne" userId="0f46feb307c95bbc" providerId="LiveId" clId="{053093D4-D836-45DB-BC47-4BCC43C38F5C}" dt="2022-06-12T01:31:58.938" v="7385" actId="404"/>
          <ac:spMkLst>
            <pc:docMk/>
            <pc:sldMk cId="1282294372" sldId="258"/>
            <ac:spMk id="26" creationId="{C3D80FC0-06BA-83F6-F20A-B45FA50DCC8E}"/>
          </ac:spMkLst>
        </pc:spChg>
        <pc:picChg chg="add del mod modCrop">
          <ac:chgData name="Nicholas Scharan Cysne" userId="0f46feb307c95bbc" providerId="LiveId" clId="{053093D4-D836-45DB-BC47-4BCC43C38F5C}" dt="2022-06-08T00:17:12.148" v="2492" actId="478"/>
          <ac:picMkLst>
            <pc:docMk/>
            <pc:sldMk cId="1282294372" sldId="258"/>
            <ac:picMk id="27" creationId="{38982426-D900-04E5-956C-EB025DB003C7}"/>
          </ac:picMkLst>
        </pc:picChg>
        <pc:cxnChg chg="add del mod">
          <ac:chgData name="Nicholas Scharan Cysne" userId="0f46feb307c95bbc" providerId="LiveId" clId="{053093D4-D836-45DB-BC47-4BCC43C38F5C}" dt="2022-06-07T17:47:32.751" v="736" actId="478"/>
          <ac:cxnSpMkLst>
            <pc:docMk/>
            <pc:sldMk cId="1282294372" sldId="258"/>
            <ac:cxnSpMk id="3" creationId="{AE0BEF5A-5F8D-05E8-71CF-AA5FFE59C119}"/>
          </ac:cxnSpMkLst>
        </pc:cxnChg>
      </pc:sldChg>
      <pc:sldChg chg="addSp delSp modSp add mod ord">
        <pc:chgData name="Nicholas Scharan Cysne" userId="0f46feb307c95bbc" providerId="LiveId" clId="{053093D4-D836-45DB-BC47-4BCC43C38F5C}" dt="2022-06-08T00:17:14.839" v="2493" actId="478"/>
        <pc:sldMkLst>
          <pc:docMk/>
          <pc:sldMk cId="3868831055" sldId="259"/>
        </pc:sldMkLst>
        <pc:spChg chg="mod">
          <ac:chgData name="Nicholas Scharan Cysne" userId="0f46feb307c95bbc" providerId="LiveId" clId="{053093D4-D836-45DB-BC47-4BCC43C38F5C}" dt="2022-06-07T17:31:16.335" v="582" actId="20577"/>
          <ac:spMkLst>
            <pc:docMk/>
            <pc:sldMk cId="3868831055" sldId="259"/>
            <ac:spMk id="2" creationId="{00000000-0000-0000-0000-000000000000}"/>
          </ac:spMkLst>
        </pc:spChg>
        <pc:spChg chg="del">
          <ac:chgData name="Nicholas Scharan Cysne" userId="0f46feb307c95bbc" providerId="LiveId" clId="{053093D4-D836-45DB-BC47-4BCC43C38F5C}" dt="2022-06-07T17:21:17.865" v="361" actId="478"/>
          <ac:spMkLst>
            <pc:docMk/>
            <pc:sldMk cId="3868831055" sldId="259"/>
            <ac:spMk id="3" creationId="{00000000-0000-0000-0000-000000000000}"/>
          </ac:spMkLst>
        </pc:spChg>
        <pc:spChg chg="add del mod">
          <ac:chgData name="Nicholas Scharan Cysne" userId="0f46feb307c95bbc" providerId="LiveId" clId="{053093D4-D836-45DB-BC47-4BCC43C38F5C}" dt="2022-06-07T17:21:24.118" v="363" actId="478"/>
          <ac:spMkLst>
            <pc:docMk/>
            <pc:sldMk cId="3868831055" sldId="259"/>
            <ac:spMk id="5" creationId="{0B238A36-CD02-5EEB-784B-8C3F63E5A725}"/>
          </ac:spMkLst>
        </pc:spChg>
        <pc:spChg chg="add mod">
          <ac:chgData name="Nicholas Scharan Cysne" userId="0f46feb307c95bbc" providerId="LiveId" clId="{053093D4-D836-45DB-BC47-4BCC43C38F5C}" dt="2022-06-07T17:34:44.547" v="607"/>
          <ac:spMkLst>
            <pc:docMk/>
            <pc:sldMk cId="3868831055" sldId="259"/>
            <ac:spMk id="8" creationId="{F72288FA-27F8-C24A-C935-222964E7EFE4}"/>
          </ac:spMkLst>
        </pc:spChg>
        <pc:spChg chg="add mod">
          <ac:chgData name="Nicholas Scharan Cysne" userId="0f46feb307c95bbc" providerId="LiveId" clId="{053093D4-D836-45DB-BC47-4BCC43C38F5C}" dt="2022-06-07T17:34:44.547" v="607"/>
          <ac:spMkLst>
            <pc:docMk/>
            <pc:sldMk cId="3868831055" sldId="259"/>
            <ac:spMk id="9" creationId="{3F9ECDDB-00ED-F8DE-4B48-56C990EB0FB7}"/>
          </ac:spMkLst>
        </pc:spChg>
        <pc:spChg chg="add mod">
          <ac:chgData name="Nicholas Scharan Cysne" userId="0f46feb307c95bbc" providerId="LiveId" clId="{053093D4-D836-45DB-BC47-4BCC43C38F5C}" dt="2022-06-07T17:34:44.547" v="607"/>
          <ac:spMkLst>
            <pc:docMk/>
            <pc:sldMk cId="3868831055" sldId="259"/>
            <ac:spMk id="10" creationId="{E7A1210B-6402-5D27-89EE-F1FDDB23C236}"/>
          </ac:spMkLst>
        </pc:spChg>
        <pc:spChg chg="add del mod">
          <ac:chgData name="Nicholas Scharan Cysne" userId="0f46feb307c95bbc" providerId="LiveId" clId="{053093D4-D836-45DB-BC47-4BCC43C38F5C}" dt="2022-06-07T17:45:21.811" v="687" actId="478"/>
          <ac:spMkLst>
            <pc:docMk/>
            <pc:sldMk cId="3868831055" sldId="259"/>
            <ac:spMk id="11" creationId="{60B5DF7B-EC42-D182-6573-32F3B9DD1F0A}"/>
          </ac:spMkLst>
        </pc:spChg>
        <pc:spChg chg="add mod">
          <ac:chgData name="Nicholas Scharan Cysne" userId="0f46feb307c95bbc" providerId="LiveId" clId="{053093D4-D836-45DB-BC47-4BCC43C38F5C}" dt="2022-06-07T17:45:22.107" v="688"/>
          <ac:spMkLst>
            <pc:docMk/>
            <pc:sldMk cId="3868831055" sldId="259"/>
            <ac:spMk id="12" creationId="{98DE8869-09B9-CCE5-EE35-347FF4DEE416}"/>
          </ac:spMkLst>
        </pc:spChg>
        <pc:spChg chg="add mod">
          <ac:chgData name="Nicholas Scharan Cysne" userId="0f46feb307c95bbc" providerId="LiveId" clId="{053093D4-D836-45DB-BC47-4BCC43C38F5C}" dt="2022-06-07T17:45:22.107" v="688"/>
          <ac:spMkLst>
            <pc:docMk/>
            <pc:sldMk cId="3868831055" sldId="259"/>
            <ac:spMk id="13" creationId="{CF647E73-EE95-DA41-93D3-2F2E08E578FA}"/>
          </ac:spMkLst>
        </pc:spChg>
        <pc:spChg chg="add mod">
          <ac:chgData name="Nicholas Scharan Cysne" userId="0f46feb307c95bbc" providerId="LiveId" clId="{053093D4-D836-45DB-BC47-4BCC43C38F5C}" dt="2022-06-08T00:11:30.604" v="2455" actId="1076"/>
          <ac:spMkLst>
            <pc:docMk/>
            <pc:sldMk cId="3868831055" sldId="259"/>
            <ac:spMk id="14" creationId="{2438C4C6-668F-9AE4-4DC4-0EC4055F4ABA}"/>
          </ac:spMkLst>
        </pc:spChg>
        <pc:spChg chg="add mod">
          <ac:chgData name="Nicholas Scharan Cysne" userId="0f46feb307c95bbc" providerId="LiveId" clId="{053093D4-D836-45DB-BC47-4BCC43C38F5C}" dt="2022-06-08T00:11:42.135" v="2459" actId="14100"/>
          <ac:spMkLst>
            <pc:docMk/>
            <pc:sldMk cId="3868831055" sldId="259"/>
            <ac:spMk id="15" creationId="{27F6C886-23D9-382D-D964-AC892FC98AED}"/>
          </ac:spMkLst>
        </pc:spChg>
        <pc:spChg chg="add mod">
          <ac:chgData name="Nicholas Scharan Cysne" userId="0f46feb307c95bbc" providerId="LiveId" clId="{053093D4-D836-45DB-BC47-4BCC43C38F5C}" dt="2022-06-08T00:11:36.705" v="2457" actId="1076"/>
          <ac:spMkLst>
            <pc:docMk/>
            <pc:sldMk cId="3868831055" sldId="259"/>
            <ac:spMk id="16" creationId="{CCFCEC8B-AFB5-A7EF-2150-C552A38519BE}"/>
          </ac:spMkLst>
        </pc:spChg>
        <pc:spChg chg="add mod">
          <ac:chgData name="Nicholas Scharan Cysne" userId="0f46feb307c95bbc" providerId="LiveId" clId="{053093D4-D836-45DB-BC47-4BCC43C38F5C}" dt="2022-06-08T00:12:05.527" v="2462" actId="14100"/>
          <ac:spMkLst>
            <pc:docMk/>
            <pc:sldMk cId="3868831055" sldId="259"/>
            <ac:spMk id="17" creationId="{886A8FB4-7975-6BB1-810A-8254C970AD86}"/>
          </ac:spMkLst>
        </pc:spChg>
        <pc:spChg chg="add mod">
          <ac:chgData name="Nicholas Scharan Cysne" userId="0f46feb307c95bbc" providerId="LiveId" clId="{053093D4-D836-45DB-BC47-4BCC43C38F5C}" dt="2022-06-08T00:12:13.528" v="2465" actId="14100"/>
          <ac:spMkLst>
            <pc:docMk/>
            <pc:sldMk cId="3868831055" sldId="259"/>
            <ac:spMk id="18" creationId="{3DC64F40-4791-BEDF-A9E8-8662AFD33F2F}"/>
          </ac:spMkLst>
        </pc:spChg>
        <pc:picChg chg="add del mod">
          <ac:chgData name="Nicholas Scharan Cysne" userId="0f46feb307c95bbc" providerId="LiveId" clId="{053093D4-D836-45DB-BC47-4BCC43C38F5C}" dt="2022-06-08T00:17:14.839" v="2493" actId="478"/>
          <ac:picMkLst>
            <pc:docMk/>
            <pc:sldMk cId="3868831055" sldId="259"/>
            <ac:picMk id="19" creationId="{3621A138-413B-0E63-A61C-0DB181ED127A}"/>
          </ac:picMkLst>
        </pc:picChg>
      </pc:sldChg>
      <pc:sldChg chg="addSp delSp modSp add del mod ord">
        <pc:chgData name="Nicholas Scharan Cysne" userId="0f46feb307c95bbc" providerId="LiveId" clId="{053093D4-D836-45DB-BC47-4BCC43C38F5C}" dt="2022-06-14T18:38:23.039" v="12997" actId="2696"/>
        <pc:sldMkLst>
          <pc:docMk/>
          <pc:sldMk cId="2483382454" sldId="260"/>
        </pc:sldMkLst>
        <pc:spChg chg="add mod">
          <ac:chgData name="Nicholas Scharan Cysne" userId="0f46feb307c95bbc" providerId="LiveId" clId="{053093D4-D836-45DB-BC47-4BCC43C38F5C}" dt="2022-06-07T17:34:39.468" v="605" actId="1076"/>
          <ac:spMkLst>
            <pc:docMk/>
            <pc:sldMk cId="2483382454" sldId="260"/>
            <ac:spMk id="4" creationId="{08EAE5DD-6139-CA41-25A9-32B5D383CDF4}"/>
          </ac:spMkLst>
        </pc:spChg>
        <pc:spChg chg="add mod">
          <ac:chgData name="Nicholas Scharan Cysne" userId="0f46feb307c95bbc" providerId="LiveId" clId="{053093D4-D836-45DB-BC47-4BCC43C38F5C}" dt="2022-06-07T17:34:39.468" v="605" actId="1076"/>
          <ac:spMkLst>
            <pc:docMk/>
            <pc:sldMk cId="2483382454" sldId="260"/>
            <ac:spMk id="7" creationId="{77AA8D0E-50F4-B14A-25C0-F4EA23975361}"/>
          </ac:spMkLst>
        </pc:spChg>
        <pc:spChg chg="del">
          <ac:chgData name="Nicholas Scharan Cysne" userId="0f46feb307c95bbc" providerId="LiveId" clId="{053093D4-D836-45DB-BC47-4BCC43C38F5C}" dt="2022-06-07T18:17:19.833" v="837" actId="478"/>
          <ac:spMkLst>
            <pc:docMk/>
            <pc:sldMk cId="2483382454" sldId="260"/>
            <ac:spMk id="8" creationId="{DADDBDFB-7676-7449-043A-2FABD6EB06A0}"/>
          </ac:spMkLst>
        </pc:spChg>
        <pc:spChg chg="del mod">
          <ac:chgData name="Nicholas Scharan Cysne" userId="0f46feb307c95bbc" providerId="LiveId" clId="{053093D4-D836-45DB-BC47-4BCC43C38F5C}" dt="2022-06-07T17:33:27.755" v="592" actId="478"/>
          <ac:spMkLst>
            <pc:docMk/>
            <pc:sldMk cId="2483382454" sldId="260"/>
            <ac:spMk id="9" creationId="{645A7BD2-4170-5113-0264-025A9B091238}"/>
          </ac:spMkLst>
        </pc:spChg>
        <pc:spChg chg="add mod">
          <ac:chgData name="Nicholas Scharan Cysne" userId="0f46feb307c95bbc" providerId="LiveId" clId="{053093D4-D836-45DB-BC47-4BCC43C38F5C}" dt="2022-06-07T17:34:39.468" v="605" actId="1076"/>
          <ac:spMkLst>
            <pc:docMk/>
            <pc:sldMk cId="2483382454" sldId="260"/>
            <ac:spMk id="10" creationId="{6F580BA5-83AA-07D4-73B4-D2649C19FC61}"/>
          </ac:spMkLst>
        </pc:spChg>
        <pc:spChg chg="add del mod">
          <ac:chgData name="Nicholas Scharan Cysne" userId="0f46feb307c95bbc" providerId="LiveId" clId="{053093D4-D836-45DB-BC47-4BCC43C38F5C}" dt="2022-06-07T17:45:29.987" v="691" actId="478"/>
          <ac:spMkLst>
            <pc:docMk/>
            <pc:sldMk cId="2483382454" sldId="260"/>
            <ac:spMk id="11" creationId="{344B4785-F5FC-9378-71AA-CBFD4D10A349}"/>
          </ac:spMkLst>
        </pc:spChg>
        <pc:spChg chg="add mod">
          <ac:chgData name="Nicholas Scharan Cysne" userId="0f46feb307c95bbc" providerId="LiveId" clId="{053093D4-D836-45DB-BC47-4BCC43C38F5C}" dt="2022-06-07T17:45:30.247" v="692"/>
          <ac:spMkLst>
            <pc:docMk/>
            <pc:sldMk cId="2483382454" sldId="260"/>
            <ac:spMk id="12" creationId="{5AC05EF1-A696-AE3F-D98E-B6D415D23D4A}"/>
          </ac:spMkLst>
        </pc:spChg>
        <pc:spChg chg="add mod">
          <ac:chgData name="Nicholas Scharan Cysne" userId="0f46feb307c95bbc" providerId="LiveId" clId="{053093D4-D836-45DB-BC47-4BCC43C38F5C}" dt="2022-06-07T17:45:30.247" v="692"/>
          <ac:spMkLst>
            <pc:docMk/>
            <pc:sldMk cId="2483382454" sldId="260"/>
            <ac:spMk id="13" creationId="{9227E871-D20D-21FE-76CB-16D2D2BDA3D6}"/>
          </ac:spMkLst>
        </pc:spChg>
        <pc:spChg chg="add mod">
          <ac:chgData name="Nicholas Scharan Cysne" userId="0f46feb307c95bbc" providerId="LiveId" clId="{053093D4-D836-45DB-BC47-4BCC43C38F5C}" dt="2022-06-14T17:53:45.830" v="12813" actId="20577"/>
          <ac:spMkLst>
            <pc:docMk/>
            <pc:sldMk cId="2483382454" sldId="260"/>
            <ac:spMk id="14" creationId="{955AA34D-D54B-3D61-F924-D3EBD221032F}"/>
          </ac:spMkLst>
        </pc:spChg>
        <pc:spChg chg="add del mod">
          <ac:chgData name="Nicholas Scharan Cysne" userId="0f46feb307c95bbc" providerId="LiveId" clId="{053093D4-D836-45DB-BC47-4BCC43C38F5C}" dt="2022-06-07T18:13:18.310" v="783" actId="478"/>
          <ac:spMkLst>
            <pc:docMk/>
            <pc:sldMk cId="2483382454" sldId="260"/>
            <ac:spMk id="16" creationId="{841E725B-AEBA-BE32-79EB-74868F5028CF}"/>
          </ac:spMkLst>
        </pc:spChg>
        <pc:spChg chg="add del">
          <ac:chgData name="Nicholas Scharan Cysne" userId="0f46feb307c95bbc" providerId="LiveId" clId="{053093D4-D836-45DB-BC47-4BCC43C38F5C}" dt="2022-06-14T18:38:12.294" v="12993" actId="21"/>
          <ac:spMkLst>
            <pc:docMk/>
            <pc:sldMk cId="2483382454" sldId="260"/>
            <ac:spMk id="17" creationId="{541B0A26-1CBC-242A-819A-28467010D7B0}"/>
          </ac:spMkLst>
        </pc:spChg>
        <pc:spChg chg="add del mod">
          <ac:chgData name="Nicholas Scharan Cysne" userId="0f46feb307c95bbc" providerId="LiveId" clId="{053093D4-D836-45DB-BC47-4BCC43C38F5C}" dt="2022-06-14T17:53:35.266" v="12779" actId="478"/>
          <ac:spMkLst>
            <pc:docMk/>
            <pc:sldMk cId="2483382454" sldId="260"/>
            <ac:spMk id="18" creationId="{D4A5A167-3ED8-0EA6-F78E-BBC767A0E154}"/>
          </ac:spMkLst>
        </pc:spChg>
        <pc:spChg chg="add del mod">
          <ac:chgData name="Nicholas Scharan Cysne" userId="0f46feb307c95bbc" providerId="LiveId" clId="{053093D4-D836-45DB-BC47-4BCC43C38F5C}" dt="2022-06-14T17:53:35.266" v="12779" actId="478"/>
          <ac:spMkLst>
            <pc:docMk/>
            <pc:sldMk cId="2483382454" sldId="260"/>
            <ac:spMk id="20" creationId="{470B62D5-5471-4CC9-E8D9-099A1668478F}"/>
          </ac:spMkLst>
        </pc:spChg>
        <pc:spChg chg="add del mod">
          <ac:chgData name="Nicholas Scharan Cysne" userId="0f46feb307c95bbc" providerId="LiveId" clId="{053093D4-D836-45DB-BC47-4BCC43C38F5C}" dt="2022-06-14T17:53:35.266" v="12779" actId="478"/>
          <ac:spMkLst>
            <pc:docMk/>
            <pc:sldMk cId="2483382454" sldId="260"/>
            <ac:spMk id="22" creationId="{DADBED43-F3AC-219F-57CD-E3B1D0C3A1D8}"/>
          </ac:spMkLst>
        </pc:spChg>
        <pc:spChg chg="add del mod">
          <ac:chgData name="Nicholas Scharan Cysne" userId="0f46feb307c95bbc" providerId="LiveId" clId="{053093D4-D836-45DB-BC47-4BCC43C38F5C}" dt="2022-06-14T17:53:35.266" v="12779" actId="478"/>
          <ac:spMkLst>
            <pc:docMk/>
            <pc:sldMk cId="2483382454" sldId="260"/>
            <ac:spMk id="24" creationId="{2C5D761E-C3B3-2DFF-4B1E-A4AC54AD19A9}"/>
          </ac:spMkLst>
        </pc:spChg>
        <pc:spChg chg="add del mod">
          <ac:chgData name="Nicholas Scharan Cysne" userId="0f46feb307c95bbc" providerId="LiveId" clId="{053093D4-D836-45DB-BC47-4BCC43C38F5C}" dt="2022-06-07T18:17:38.702" v="840" actId="478"/>
          <ac:spMkLst>
            <pc:docMk/>
            <pc:sldMk cId="2483382454" sldId="260"/>
            <ac:spMk id="25" creationId="{3A994532-BB45-D916-CEA3-F22D72714F57}"/>
          </ac:spMkLst>
        </pc:spChg>
        <pc:spChg chg="add del mod">
          <ac:chgData name="Nicholas Scharan Cysne" userId="0f46feb307c95bbc" providerId="LiveId" clId="{053093D4-D836-45DB-BC47-4BCC43C38F5C}" dt="2022-06-07T18:17:38.702" v="840" actId="478"/>
          <ac:spMkLst>
            <pc:docMk/>
            <pc:sldMk cId="2483382454" sldId="260"/>
            <ac:spMk id="26" creationId="{E4F2166F-6AFD-B8DD-4FDF-6420197F5174}"/>
          </ac:spMkLst>
        </pc:spChg>
        <pc:spChg chg="add del mod">
          <ac:chgData name="Nicholas Scharan Cysne" userId="0f46feb307c95bbc" providerId="LiveId" clId="{053093D4-D836-45DB-BC47-4BCC43C38F5C}" dt="2022-06-07T18:17:38.702" v="840" actId="478"/>
          <ac:spMkLst>
            <pc:docMk/>
            <pc:sldMk cId="2483382454" sldId="260"/>
            <ac:spMk id="27" creationId="{DC1C1C1E-0696-895F-BEC8-A26EB773E54E}"/>
          </ac:spMkLst>
        </pc:spChg>
        <pc:spChg chg="add del mod">
          <ac:chgData name="Nicholas Scharan Cysne" userId="0f46feb307c95bbc" providerId="LiveId" clId="{053093D4-D836-45DB-BC47-4BCC43C38F5C}" dt="2022-06-07T18:17:38.702" v="840" actId="478"/>
          <ac:spMkLst>
            <pc:docMk/>
            <pc:sldMk cId="2483382454" sldId="260"/>
            <ac:spMk id="28" creationId="{8E28B27C-87AD-4C33-EDC1-F34467642378}"/>
          </ac:spMkLst>
        </pc:spChg>
        <pc:spChg chg="add del mod">
          <ac:chgData name="Nicholas Scharan Cysne" userId="0f46feb307c95bbc" providerId="LiveId" clId="{053093D4-D836-45DB-BC47-4BCC43C38F5C}" dt="2022-06-14T17:53:35.266" v="12779" actId="478"/>
          <ac:spMkLst>
            <pc:docMk/>
            <pc:sldMk cId="2483382454" sldId="260"/>
            <ac:spMk id="29" creationId="{F142E363-F8E5-147A-2925-7AE267D83E89}"/>
          </ac:spMkLst>
        </pc:spChg>
        <pc:spChg chg="add del mod">
          <ac:chgData name="Nicholas Scharan Cysne" userId="0f46feb307c95bbc" providerId="LiveId" clId="{053093D4-D836-45DB-BC47-4BCC43C38F5C}" dt="2022-06-14T17:53:35.266" v="12779" actId="478"/>
          <ac:spMkLst>
            <pc:docMk/>
            <pc:sldMk cId="2483382454" sldId="260"/>
            <ac:spMk id="30" creationId="{978897DE-D5F0-2135-F538-FAFAAC4B7125}"/>
          </ac:spMkLst>
        </pc:spChg>
        <pc:spChg chg="add del mod">
          <ac:chgData name="Nicholas Scharan Cysne" userId="0f46feb307c95bbc" providerId="LiveId" clId="{053093D4-D836-45DB-BC47-4BCC43C38F5C}" dt="2022-06-14T17:53:35.266" v="12779" actId="478"/>
          <ac:spMkLst>
            <pc:docMk/>
            <pc:sldMk cId="2483382454" sldId="260"/>
            <ac:spMk id="31" creationId="{8255D027-AA3B-D084-27E3-ED723FE65EEB}"/>
          </ac:spMkLst>
        </pc:spChg>
        <pc:spChg chg="add del mod">
          <ac:chgData name="Nicholas Scharan Cysne" userId="0f46feb307c95bbc" providerId="LiveId" clId="{053093D4-D836-45DB-BC47-4BCC43C38F5C}" dt="2022-06-14T17:53:35.266" v="12779" actId="478"/>
          <ac:spMkLst>
            <pc:docMk/>
            <pc:sldMk cId="2483382454" sldId="260"/>
            <ac:spMk id="32" creationId="{6255C3FE-FB42-B122-23DB-D448B76DB9F8}"/>
          </ac:spMkLst>
        </pc:spChg>
        <pc:picChg chg="add del mod">
          <ac:chgData name="Nicholas Scharan Cysne" userId="0f46feb307c95bbc" providerId="LiveId" clId="{053093D4-D836-45DB-BC47-4BCC43C38F5C}" dt="2022-06-07T17:38:19.817" v="632" actId="478"/>
          <ac:picMkLst>
            <pc:docMk/>
            <pc:sldMk cId="2483382454" sldId="260"/>
            <ac:picMk id="3" creationId="{2BE5D12C-1249-F8C3-355D-23BB5471933B}"/>
          </ac:picMkLst>
        </pc:picChg>
        <pc:cxnChg chg="add del mod">
          <ac:chgData name="Nicholas Scharan Cysne" userId="0f46feb307c95bbc" providerId="LiveId" clId="{053093D4-D836-45DB-BC47-4BCC43C38F5C}" dt="2022-06-11T22:13:30.264" v="4680" actId="478"/>
          <ac:cxnSpMkLst>
            <pc:docMk/>
            <pc:sldMk cId="2483382454" sldId="260"/>
            <ac:cxnSpMk id="6" creationId="{169797C0-3125-0415-16AF-A0F058DD650F}"/>
          </ac:cxnSpMkLst>
        </pc:cxnChg>
      </pc:sldChg>
      <pc:sldChg chg="addSp delSp modSp add mod">
        <pc:chgData name="Nicholas Scharan Cysne" userId="0f46feb307c95bbc" providerId="LiveId" clId="{053093D4-D836-45DB-BC47-4BCC43C38F5C}" dt="2022-06-14T18:51:08.731" v="13230" actId="20577"/>
        <pc:sldMkLst>
          <pc:docMk/>
          <pc:sldMk cId="1852817913" sldId="261"/>
        </pc:sldMkLst>
        <pc:spChg chg="add del mod">
          <ac:chgData name="Nicholas Scharan Cysne" userId="0f46feb307c95bbc" providerId="LiveId" clId="{053093D4-D836-45DB-BC47-4BCC43C38F5C}" dt="2022-06-07T18:51:39.472" v="1257" actId="478"/>
          <ac:spMkLst>
            <pc:docMk/>
            <pc:sldMk cId="1852817913" sldId="261"/>
            <ac:spMk id="4" creationId="{2E726D23-FA38-DBB2-FB7A-FC1B34B91CA2}"/>
          </ac:spMkLst>
        </pc:spChg>
        <pc:spChg chg="del">
          <ac:chgData name="Nicholas Scharan Cysne" userId="0f46feb307c95bbc" providerId="LiveId" clId="{053093D4-D836-45DB-BC47-4BCC43C38F5C}" dt="2022-06-07T18:43:56.716" v="1106" actId="478"/>
          <ac:spMkLst>
            <pc:docMk/>
            <pc:sldMk cId="1852817913" sldId="261"/>
            <ac:spMk id="9" creationId="{645A7BD2-4170-5113-0264-025A9B091238}"/>
          </ac:spMkLst>
        </pc:spChg>
        <pc:spChg chg="add del mod">
          <ac:chgData name="Nicholas Scharan Cysne" userId="0f46feb307c95bbc" providerId="LiveId" clId="{053093D4-D836-45DB-BC47-4BCC43C38F5C}" dt="2022-06-07T18:48:32.176" v="1142" actId="478"/>
          <ac:spMkLst>
            <pc:docMk/>
            <pc:sldMk cId="1852817913" sldId="261"/>
            <ac:spMk id="11" creationId="{76A6217C-CFE8-88BC-1B1E-6C2BDC00B1B7}"/>
          </ac:spMkLst>
        </pc:spChg>
        <pc:spChg chg="del">
          <ac:chgData name="Nicholas Scharan Cysne" userId="0f46feb307c95bbc" providerId="LiveId" clId="{053093D4-D836-45DB-BC47-4BCC43C38F5C}" dt="2022-06-07T18:43:50.690" v="1104" actId="478"/>
          <ac:spMkLst>
            <pc:docMk/>
            <pc:sldMk cId="1852817913" sldId="261"/>
            <ac:spMk id="14" creationId="{5D3EA8F6-49D7-E5B6-ABF8-E910BD9D8D42}"/>
          </ac:spMkLst>
        </pc:spChg>
        <pc:spChg chg="del">
          <ac:chgData name="Nicholas Scharan Cysne" userId="0f46feb307c95bbc" providerId="LiveId" clId="{053093D4-D836-45DB-BC47-4BCC43C38F5C}" dt="2022-06-07T18:43:54.528" v="1105" actId="478"/>
          <ac:spMkLst>
            <pc:docMk/>
            <pc:sldMk cId="1852817913" sldId="261"/>
            <ac:spMk id="15" creationId="{F040E5E8-36DA-CAB9-77AE-764E5784508A}"/>
          </ac:spMkLst>
        </pc:spChg>
        <pc:spChg chg="add del mod ord">
          <ac:chgData name="Nicholas Scharan Cysne" userId="0f46feb307c95bbc" providerId="LiveId" clId="{053093D4-D836-45DB-BC47-4BCC43C38F5C}" dt="2022-06-07T18:51:38.026" v="1256" actId="478"/>
          <ac:spMkLst>
            <pc:docMk/>
            <pc:sldMk cId="1852817913" sldId="261"/>
            <ac:spMk id="16" creationId="{70C5408C-6982-4E80-8A87-7E6DB8137948}"/>
          </ac:spMkLst>
        </pc:spChg>
        <pc:spChg chg="add del mod">
          <ac:chgData name="Nicholas Scharan Cysne" userId="0f46feb307c95bbc" providerId="LiveId" clId="{053093D4-D836-45DB-BC47-4BCC43C38F5C}" dt="2022-06-07T18:46:47.292" v="1128" actId="478"/>
          <ac:spMkLst>
            <pc:docMk/>
            <pc:sldMk cId="1852817913" sldId="261"/>
            <ac:spMk id="17" creationId="{CC1F5702-B907-069B-613D-6C71A7014319}"/>
          </ac:spMkLst>
        </pc:spChg>
        <pc:spChg chg="add mod">
          <ac:chgData name="Nicholas Scharan Cysne" userId="0f46feb307c95bbc" providerId="LiveId" clId="{053093D4-D836-45DB-BC47-4BCC43C38F5C}" dt="2022-06-07T18:56:18.669" v="1350" actId="1076"/>
          <ac:spMkLst>
            <pc:docMk/>
            <pc:sldMk cId="1852817913" sldId="261"/>
            <ac:spMk id="18" creationId="{5428445C-E673-08D8-CAB7-CD69F1E10117}"/>
          </ac:spMkLst>
        </pc:spChg>
        <pc:spChg chg="add mod">
          <ac:chgData name="Nicholas Scharan Cysne" userId="0f46feb307c95bbc" providerId="LiveId" clId="{053093D4-D836-45DB-BC47-4BCC43C38F5C}" dt="2022-06-07T18:48:37.172" v="1151" actId="20577"/>
          <ac:spMkLst>
            <pc:docMk/>
            <pc:sldMk cId="1852817913" sldId="261"/>
            <ac:spMk id="19" creationId="{9EF2CE1F-5D59-7DCB-A3D5-A30A66D9132F}"/>
          </ac:spMkLst>
        </pc:spChg>
        <pc:spChg chg="add mod">
          <ac:chgData name="Nicholas Scharan Cysne" userId="0f46feb307c95bbc" providerId="LiveId" clId="{053093D4-D836-45DB-BC47-4BCC43C38F5C}" dt="2022-06-07T18:56:04.345" v="1348" actId="1076"/>
          <ac:spMkLst>
            <pc:docMk/>
            <pc:sldMk cId="1852817913" sldId="261"/>
            <ac:spMk id="20" creationId="{D6B04F79-AD13-7CA2-AAA8-53290A10B7FA}"/>
          </ac:spMkLst>
        </pc:spChg>
        <pc:spChg chg="add mod">
          <ac:chgData name="Nicholas Scharan Cysne" userId="0f46feb307c95bbc" providerId="LiveId" clId="{053093D4-D836-45DB-BC47-4BCC43C38F5C}" dt="2022-06-07T18:57:31.212" v="1389" actId="20577"/>
          <ac:spMkLst>
            <pc:docMk/>
            <pc:sldMk cId="1852817913" sldId="261"/>
            <ac:spMk id="21" creationId="{529F1BD1-79E8-0B0D-EE37-CE5ADA390AC8}"/>
          </ac:spMkLst>
        </pc:spChg>
        <pc:spChg chg="add mod">
          <ac:chgData name="Nicholas Scharan Cysne" userId="0f46feb307c95bbc" providerId="LiveId" clId="{053093D4-D836-45DB-BC47-4BCC43C38F5C}" dt="2022-06-11T22:37:03.357" v="5025" actId="20577"/>
          <ac:spMkLst>
            <pc:docMk/>
            <pc:sldMk cId="1852817913" sldId="261"/>
            <ac:spMk id="22" creationId="{5E4F8519-1DB2-217C-B25A-33836D93766A}"/>
          </ac:spMkLst>
        </pc:spChg>
        <pc:spChg chg="add mod">
          <ac:chgData name="Nicholas Scharan Cysne" userId="0f46feb307c95bbc" providerId="LiveId" clId="{053093D4-D836-45DB-BC47-4BCC43C38F5C}" dt="2022-06-07T23:44:28.171" v="1830" actId="20577"/>
          <ac:spMkLst>
            <pc:docMk/>
            <pc:sldMk cId="1852817913" sldId="261"/>
            <ac:spMk id="23" creationId="{08B438C4-5908-0257-D171-FC2936C622D4}"/>
          </ac:spMkLst>
        </pc:spChg>
        <pc:spChg chg="add mod">
          <ac:chgData name="Nicholas Scharan Cysne" userId="0f46feb307c95bbc" providerId="LiveId" clId="{053093D4-D836-45DB-BC47-4BCC43C38F5C}" dt="2022-06-07T18:56:43.464" v="1358" actId="1076"/>
          <ac:spMkLst>
            <pc:docMk/>
            <pc:sldMk cId="1852817913" sldId="261"/>
            <ac:spMk id="24" creationId="{20ADFC51-4388-B6D4-24F1-FEEFC02B568B}"/>
          </ac:spMkLst>
        </pc:spChg>
        <pc:spChg chg="add mod">
          <ac:chgData name="Nicholas Scharan Cysne" userId="0f46feb307c95bbc" providerId="LiveId" clId="{053093D4-D836-45DB-BC47-4BCC43C38F5C}" dt="2022-06-07T18:56:37.391" v="1356" actId="1076"/>
          <ac:spMkLst>
            <pc:docMk/>
            <pc:sldMk cId="1852817913" sldId="261"/>
            <ac:spMk id="25" creationId="{086FDB7A-C3AE-EACF-3AC3-ABC1E96CDFD3}"/>
          </ac:spMkLst>
        </pc:spChg>
        <pc:spChg chg="add del mod">
          <ac:chgData name="Nicholas Scharan Cysne" userId="0f46feb307c95bbc" providerId="LiveId" clId="{053093D4-D836-45DB-BC47-4BCC43C38F5C}" dt="2022-06-14T18:49:30.501" v="13193" actId="478"/>
          <ac:spMkLst>
            <pc:docMk/>
            <pc:sldMk cId="1852817913" sldId="261"/>
            <ac:spMk id="27" creationId="{A9C21FB7-4F6C-5CF8-06A8-01545F01C834}"/>
          </ac:spMkLst>
        </pc:spChg>
        <pc:spChg chg="add mod">
          <ac:chgData name="Nicholas Scharan Cysne" userId="0f46feb307c95bbc" providerId="LiveId" clId="{053093D4-D836-45DB-BC47-4BCC43C38F5C}" dt="2022-06-14T18:51:08.731" v="13230" actId="20577"/>
          <ac:spMkLst>
            <pc:docMk/>
            <pc:sldMk cId="1852817913" sldId="261"/>
            <ac:spMk id="28" creationId="{4E85847B-2054-5C48-176F-EB8BFBBDE537}"/>
          </ac:spMkLst>
        </pc:spChg>
        <pc:spChg chg="add del mod">
          <ac:chgData name="Nicholas Scharan Cysne" userId="0f46feb307c95bbc" providerId="LiveId" clId="{053093D4-D836-45DB-BC47-4BCC43C38F5C}" dt="2022-06-11T22:36:54.104" v="5021" actId="478"/>
          <ac:spMkLst>
            <pc:docMk/>
            <pc:sldMk cId="1852817913" sldId="261"/>
            <ac:spMk id="28" creationId="{AD980293-6D99-2BD1-5C58-AC50306F859D}"/>
          </ac:spMkLst>
        </pc:spChg>
        <pc:picChg chg="add mod ord modCrop">
          <ac:chgData name="Nicholas Scharan Cysne" userId="0f46feb307c95bbc" providerId="LiveId" clId="{053093D4-D836-45DB-BC47-4BCC43C38F5C}" dt="2022-06-11T10:41:29.486" v="2549" actId="1076"/>
          <ac:picMkLst>
            <pc:docMk/>
            <pc:sldMk cId="1852817913" sldId="261"/>
            <ac:picMk id="3" creationId="{D33FF4BF-4BF7-1141-00FA-C80FBFCA14D8}"/>
          </ac:picMkLst>
        </pc:picChg>
        <pc:cxnChg chg="add mod">
          <ac:chgData name="Nicholas Scharan Cysne" userId="0f46feb307c95bbc" providerId="LiveId" clId="{053093D4-D836-45DB-BC47-4BCC43C38F5C}" dt="2022-06-07T18:57:09.533" v="1372"/>
          <ac:cxnSpMkLst>
            <pc:docMk/>
            <pc:sldMk cId="1852817913" sldId="261"/>
            <ac:cxnSpMk id="26" creationId="{EC32513B-6ABE-9E0C-BBA9-1759CE4891FB}"/>
          </ac:cxnSpMkLst>
        </pc:cxnChg>
      </pc:sldChg>
      <pc:sldChg chg="addSp delSp modSp add mod ord modAnim">
        <pc:chgData name="Nicholas Scharan Cysne" userId="0f46feb307c95bbc" providerId="LiveId" clId="{053093D4-D836-45DB-BC47-4BCC43C38F5C}" dt="2022-06-14T18:51:18.198" v="13232" actId="20577"/>
        <pc:sldMkLst>
          <pc:docMk/>
          <pc:sldMk cId="3624694229" sldId="262"/>
        </pc:sldMkLst>
        <pc:spChg chg="mod">
          <ac:chgData name="Nicholas Scharan Cysne" userId="0f46feb307c95bbc" providerId="LiveId" clId="{053093D4-D836-45DB-BC47-4BCC43C38F5C}" dt="2022-06-11T22:18:15.746" v="4709"/>
          <ac:spMkLst>
            <pc:docMk/>
            <pc:sldMk cId="3624694229" sldId="262"/>
            <ac:spMk id="14" creationId="{5D3EA8F6-49D7-E5B6-ABF8-E910BD9D8D42}"/>
          </ac:spMkLst>
        </pc:spChg>
        <pc:spChg chg="del">
          <ac:chgData name="Nicholas Scharan Cysne" userId="0f46feb307c95bbc" providerId="LiveId" clId="{053093D4-D836-45DB-BC47-4BCC43C38F5C}" dt="2022-06-07T23:47:26.267" v="1910" actId="478"/>
          <ac:spMkLst>
            <pc:docMk/>
            <pc:sldMk cId="3624694229" sldId="262"/>
            <ac:spMk id="15" creationId="{F040E5E8-36DA-CAB9-77AE-764E5784508A}"/>
          </ac:spMkLst>
        </pc:spChg>
        <pc:spChg chg="add mod">
          <ac:chgData name="Nicholas Scharan Cysne" userId="0f46feb307c95bbc" providerId="LiveId" clId="{053093D4-D836-45DB-BC47-4BCC43C38F5C}" dt="2022-06-11T22:37:11.106" v="5030" actId="20577"/>
          <ac:spMkLst>
            <pc:docMk/>
            <pc:sldMk cId="3624694229" sldId="262"/>
            <ac:spMk id="16" creationId="{E494F705-2219-2CBA-D444-D7C2243A4BEF}"/>
          </ac:spMkLst>
        </pc:spChg>
        <pc:spChg chg="add del mod">
          <ac:chgData name="Nicholas Scharan Cysne" userId="0f46feb307c95bbc" providerId="LiveId" clId="{053093D4-D836-45DB-BC47-4BCC43C38F5C}" dt="2022-06-14T18:49:41.346" v="13197" actId="478"/>
          <ac:spMkLst>
            <pc:docMk/>
            <pc:sldMk cId="3624694229" sldId="262"/>
            <ac:spMk id="18" creationId="{AC5CE5D7-31C8-35C6-B1BD-5AD56F21C1DB}"/>
          </ac:spMkLst>
        </pc:spChg>
        <pc:spChg chg="add mod">
          <ac:chgData name="Nicholas Scharan Cysne" userId="0f46feb307c95bbc" providerId="LiveId" clId="{053093D4-D836-45DB-BC47-4BCC43C38F5C}" dt="2022-06-14T18:51:18.198" v="13232" actId="20577"/>
          <ac:spMkLst>
            <pc:docMk/>
            <pc:sldMk cId="3624694229" sldId="262"/>
            <ac:spMk id="19" creationId="{8A688EF1-19A0-E89F-A6EC-48A93E10A6D5}"/>
          </ac:spMkLst>
        </pc:spChg>
        <pc:spChg chg="del">
          <ac:chgData name="Nicholas Scharan Cysne" userId="0f46feb307c95bbc" providerId="LiveId" clId="{053093D4-D836-45DB-BC47-4BCC43C38F5C}" dt="2022-06-07T23:47:07.477" v="1907" actId="478"/>
          <ac:spMkLst>
            <pc:docMk/>
            <pc:sldMk cId="3624694229" sldId="262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07T23:47:07.477" v="1907" actId="478"/>
          <ac:spMkLst>
            <pc:docMk/>
            <pc:sldMk cId="3624694229" sldId="262"/>
            <ac:spMk id="20" creationId="{3BE7D073-00CB-F601-FE33-18F622F87BC9}"/>
          </ac:spMkLst>
        </pc:spChg>
        <pc:spChg chg="del">
          <ac:chgData name="Nicholas Scharan Cysne" userId="0f46feb307c95bbc" providerId="LiveId" clId="{053093D4-D836-45DB-BC47-4BCC43C38F5C}" dt="2022-06-07T23:47:07.477" v="1907" actId="478"/>
          <ac:spMkLst>
            <pc:docMk/>
            <pc:sldMk cId="3624694229" sldId="262"/>
            <ac:spMk id="21" creationId="{00D3559F-EC0C-D9FE-6DC8-C008A62ABA1E}"/>
          </ac:spMkLst>
        </pc:spChg>
        <pc:spChg chg="add mod">
          <ac:chgData name="Nicholas Scharan Cysne" userId="0f46feb307c95bbc" providerId="LiveId" clId="{053093D4-D836-45DB-BC47-4BCC43C38F5C}" dt="2022-06-11T23:42:25.902" v="6638" actId="1076"/>
          <ac:spMkLst>
            <pc:docMk/>
            <pc:sldMk cId="3624694229" sldId="262"/>
            <ac:spMk id="22" creationId="{7C83BD11-F25F-D20A-BA4F-1171576F8A75}"/>
          </ac:spMkLst>
        </pc:spChg>
        <pc:spChg chg="del">
          <ac:chgData name="Nicholas Scharan Cysne" userId="0f46feb307c95bbc" providerId="LiveId" clId="{053093D4-D836-45DB-BC47-4BCC43C38F5C}" dt="2022-06-07T23:47:07.477" v="1907" actId="478"/>
          <ac:spMkLst>
            <pc:docMk/>
            <pc:sldMk cId="3624694229" sldId="262"/>
            <ac:spMk id="22" creationId="{CEC04380-88C3-071E-0865-F714169D775E}"/>
          </ac:spMkLst>
        </pc:spChg>
        <pc:spChg chg="del">
          <ac:chgData name="Nicholas Scharan Cysne" userId="0f46feb307c95bbc" providerId="LiveId" clId="{053093D4-D836-45DB-BC47-4BCC43C38F5C}" dt="2022-06-07T23:47:07.477" v="1907" actId="478"/>
          <ac:spMkLst>
            <pc:docMk/>
            <pc:sldMk cId="3624694229" sldId="262"/>
            <ac:spMk id="23" creationId="{D72CD8EF-BADE-CA5D-DDA3-68D42CEE08EC}"/>
          </ac:spMkLst>
        </pc:spChg>
        <pc:spChg chg="add del mod">
          <ac:chgData name="Nicholas Scharan Cysne" userId="0f46feb307c95bbc" providerId="LiveId" clId="{053093D4-D836-45DB-BC47-4BCC43C38F5C}" dt="2022-06-11T21:43:31.488" v="4460"/>
          <ac:spMkLst>
            <pc:docMk/>
            <pc:sldMk cId="3624694229" sldId="262"/>
            <ac:spMk id="24" creationId="{E8DCF384-FC9B-AC46-08C7-8057BF874934}"/>
          </ac:spMkLst>
        </pc:spChg>
        <pc:spChg chg="del">
          <ac:chgData name="Nicholas Scharan Cysne" userId="0f46feb307c95bbc" providerId="LiveId" clId="{053093D4-D836-45DB-BC47-4BCC43C38F5C}" dt="2022-06-07T23:47:07.477" v="1907" actId="478"/>
          <ac:spMkLst>
            <pc:docMk/>
            <pc:sldMk cId="3624694229" sldId="262"/>
            <ac:spMk id="25" creationId="{D4C68B66-0F3A-0FF1-168A-F491CB589883}"/>
          </ac:spMkLst>
        </pc:spChg>
        <pc:spChg chg="add mod">
          <ac:chgData name="Nicholas Scharan Cysne" userId="0f46feb307c95bbc" providerId="LiveId" clId="{053093D4-D836-45DB-BC47-4BCC43C38F5C}" dt="2022-06-11T23:42:33.732" v="6639" actId="1076"/>
          <ac:spMkLst>
            <pc:docMk/>
            <pc:sldMk cId="3624694229" sldId="262"/>
            <ac:spMk id="25" creationId="{E380A73F-6B76-72EE-488D-2301A8A183F1}"/>
          </ac:spMkLst>
        </pc:spChg>
        <pc:spChg chg="add mod">
          <ac:chgData name="Nicholas Scharan Cysne" userId="0f46feb307c95bbc" providerId="LiveId" clId="{053093D4-D836-45DB-BC47-4BCC43C38F5C}" dt="2022-06-11T23:42:25.902" v="6638" actId="1076"/>
          <ac:spMkLst>
            <pc:docMk/>
            <pc:sldMk cId="3624694229" sldId="262"/>
            <ac:spMk id="26" creationId="{C6316EF8-9292-37F2-9D70-9767C3101ACD}"/>
          </ac:spMkLst>
        </pc:spChg>
        <pc:spChg chg="add del mod">
          <ac:chgData name="Nicholas Scharan Cysne" userId="0f46feb307c95bbc" providerId="LiveId" clId="{053093D4-D836-45DB-BC47-4BCC43C38F5C}" dt="2022-06-11T21:43:31.489" v="4462"/>
          <ac:spMkLst>
            <pc:docMk/>
            <pc:sldMk cId="3624694229" sldId="262"/>
            <ac:spMk id="27" creationId="{934A2F47-1385-B77D-473C-6B2A1AA4E881}"/>
          </ac:spMkLst>
        </pc:spChg>
        <pc:spChg chg="add mod">
          <ac:chgData name="Nicholas Scharan Cysne" userId="0f46feb307c95bbc" providerId="LiveId" clId="{053093D4-D836-45DB-BC47-4BCC43C38F5C}" dt="2022-06-11T23:42:33.732" v="6639" actId="1076"/>
          <ac:spMkLst>
            <pc:docMk/>
            <pc:sldMk cId="3624694229" sldId="262"/>
            <ac:spMk id="28" creationId="{51671375-C1C6-DFB4-E185-793C902C4836}"/>
          </ac:spMkLst>
        </pc:spChg>
        <pc:spChg chg="add del mod">
          <ac:chgData name="Nicholas Scharan Cysne" userId="0f46feb307c95bbc" providerId="LiveId" clId="{053093D4-D836-45DB-BC47-4BCC43C38F5C}" dt="2022-06-11T21:43:31.489" v="4464"/>
          <ac:spMkLst>
            <pc:docMk/>
            <pc:sldMk cId="3624694229" sldId="262"/>
            <ac:spMk id="29" creationId="{D483E0B0-1BEA-6D8C-F298-81BD086EEE2C}"/>
          </ac:spMkLst>
        </pc:spChg>
        <pc:spChg chg="add mod">
          <ac:chgData name="Nicholas Scharan Cysne" userId="0f46feb307c95bbc" providerId="LiveId" clId="{053093D4-D836-45DB-BC47-4BCC43C38F5C}" dt="2022-06-11T23:42:40.998" v="6640" actId="1076"/>
          <ac:spMkLst>
            <pc:docMk/>
            <pc:sldMk cId="3624694229" sldId="262"/>
            <ac:spMk id="30" creationId="{ADCC474F-02A3-1DF1-D7CE-EE7DFA59373A}"/>
          </ac:spMkLst>
        </pc:spChg>
        <pc:spChg chg="add del mod">
          <ac:chgData name="Nicholas Scharan Cysne" userId="0f46feb307c95bbc" providerId="LiveId" clId="{053093D4-D836-45DB-BC47-4BCC43C38F5C}" dt="2022-06-11T21:43:31.490" v="4466"/>
          <ac:spMkLst>
            <pc:docMk/>
            <pc:sldMk cId="3624694229" sldId="262"/>
            <ac:spMk id="31" creationId="{E0BD2497-D92D-E1DC-E761-9D172BFE98A6}"/>
          </ac:spMkLst>
        </pc:spChg>
        <pc:spChg chg="add del mod">
          <ac:chgData name="Nicholas Scharan Cysne" userId="0f46feb307c95bbc" providerId="LiveId" clId="{053093D4-D836-45DB-BC47-4BCC43C38F5C}" dt="2022-06-11T22:21:08.021" v="4805" actId="478"/>
          <ac:spMkLst>
            <pc:docMk/>
            <pc:sldMk cId="3624694229" sldId="262"/>
            <ac:spMk id="32" creationId="{53B45CED-6009-DD70-8778-38238D1539DA}"/>
          </ac:spMkLst>
        </pc:spChg>
        <pc:spChg chg="add del mod">
          <ac:chgData name="Nicholas Scharan Cysne" userId="0f46feb307c95bbc" providerId="LiveId" clId="{053093D4-D836-45DB-BC47-4BCC43C38F5C}" dt="2022-06-11T21:34:33.817" v="4451" actId="478"/>
          <ac:spMkLst>
            <pc:docMk/>
            <pc:sldMk cId="3624694229" sldId="262"/>
            <ac:spMk id="33" creationId="{9D5E5A62-A7B1-4F90-0DC0-59D6884F9FC5}"/>
          </ac:spMkLst>
        </pc:spChg>
        <pc:spChg chg="add mod">
          <ac:chgData name="Nicholas Scharan Cysne" userId="0f46feb307c95bbc" providerId="LiveId" clId="{053093D4-D836-45DB-BC47-4BCC43C38F5C}" dt="2022-06-11T23:42:40.998" v="6640" actId="1076"/>
          <ac:spMkLst>
            <pc:docMk/>
            <pc:sldMk cId="3624694229" sldId="262"/>
            <ac:spMk id="34" creationId="{20DE527D-3723-9543-8DC2-4B53258B6013}"/>
          </ac:spMkLst>
        </pc:spChg>
        <pc:spChg chg="add mod">
          <ac:chgData name="Nicholas Scharan Cysne" userId="0f46feb307c95bbc" providerId="LiveId" clId="{053093D4-D836-45DB-BC47-4BCC43C38F5C}" dt="2022-06-11T22:37:08.727" v="5029" actId="20577"/>
          <ac:spMkLst>
            <pc:docMk/>
            <pc:sldMk cId="3624694229" sldId="262"/>
            <ac:spMk id="35" creationId="{3CF57DB7-A3B8-C4D0-6167-5BEF1A4A6FB9}"/>
          </ac:spMkLst>
        </pc:spChg>
        <pc:picChg chg="add mod">
          <ac:chgData name="Nicholas Scharan Cysne" userId="0f46feb307c95bbc" providerId="LiveId" clId="{053093D4-D836-45DB-BC47-4BCC43C38F5C}" dt="2022-06-11T23:42:00.440" v="6636" actId="14100"/>
          <ac:picMkLst>
            <pc:docMk/>
            <pc:sldMk cId="3624694229" sldId="262"/>
            <ac:picMk id="2" creationId="{CF4BF272-0652-9D7A-8E22-4885F83ACE6E}"/>
          </ac:picMkLst>
        </pc:picChg>
        <pc:picChg chg="add del mod">
          <ac:chgData name="Nicholas Scharan Cysne" userId="0f46feb307c95bbc" providerId="LiveId" clId="{053093D4-D836-45DB-BC47-4BCC43C38F5C}" dt="2022-06-11T21:32:20.551" v="4410" actId="478"/>
          <ac:picMkLst>
            <pc:docMk/>
            <pc:sldMk cId="3624694229" sldId="262"/>
            <ac:picMk id="3" creationId="{359DFB46-91B3-0525-E8A1-075E6CC74392}"/>
          </ac:picMkLst>
        </pc:picChg>
        <pc:cxnChg chg="add del mod">
          <ac:chgData name="Nicholas Scharan Cysne" userId="0f46feb307c95bbc" providerId="LiveId" clId="{053093D4-D836-45DB-BC47-4BCC43C38F5C}" dt="2022-06-11T23:42:06.172" v="6637" actId="478"/>
          <ac:cxnSpMkLst>
            <pc:docMk/>
            <pc:sldMk cId="3624694229" sldId="262"/>
            <ac:cxnSpMk id="36" creationId="{006B27BD-EFFA-00D3-8A89-45A933A2291A}"/>
          </ac:cxnSpMkLst>
        </pc:cxnChg>
      </pc:sldChg>
      <pc:sldChg chg="addSp delSp modSp add del mod ord">
        <pc:chgData name="Nicholas Scharan Cysne" userId="0f46feb307c95bbc" providerId="LiveId" clId="{053093D4-D836-45DB-BC47-4BCC43C38F5C}" dt="2022-06-11T11:02:54.502" v="2913" actId="2696"/>
        <pc:sldMkLst>
          <pc:docMk/>
          <pc:sldMk cId="1466515631" sldId="263"/>
        </pc:sldMkLst>
        <pc:spChg chg="del mod">
          <ac:chgData name="Nicholas Scharan Cysne" userId="0f46feb307c95bbc" providerId="LiveId" clId="{053093D4-D836-45DB-BC47-4BCC43C38F5C}" dt="2022-06-08T00:01:53.111" v="2411" actId="478"/>
          <ac:spMkLst>
            <pc:docMk/>
            <pc:sldMk cId="1466515631" sldId="263"/>
            <ac:spMk id="8" creationId="{DADDBDFB-7676-7449-043A-2FABD6EB06A0}"/>
          </ac:spMkLst>
        </pc:spChg>
        <pc:spChg chg="del">
          <ac:chgData name="Nicholas Scharan Cysne" userId="0f46feb307c95bbc" providerId="LiveId" clId="{053093D4-D836-45DB-BC47-4BCC43C38F5C}" dt="2022-06-08T00:03:08.189" v="2450" actId="478"/>
          <ac:spMkLst>
            <pc:docMk/>
            <pc:sldMk cId="1466515631" sldId="263"/>
            <ac:spMk id="10" creationId="{135456CC-436B-F267-6AE1-8976CF345C88}"/>
          </ac:spMkLst>
        </pc:spChg>
        <pc:spChg chg="del">
          <ac:chgData name="Nicholas Scharan Cysne" userId="0f46feb307c95bbc" providerId="LiveId" clId="{053093D4-D836-45DB-BC47-4BCC43C38F5C}" dt="2022-06-08T00:03:12.561" v="2451" actId="478"/>
          <ac:spMkLst>
            <pc:docMk/>
            <pc:sldMk cId="1466515631" sldId="263"/>
            <ac:spMk id="11" creationId="{B9B0A5C3-CD50-BA30-67EC-5D75211938B5}"/>
          </ac:spMkLst>
        </pc:spChg>
        <pc:spChg chg="del">
          <ac:chgData name="Nicholas Scharan Cysne" userId="0f46feb307c95bbc" providerId="LiveId" clId="{053093D4-D836-45DB-BC47-4BCC43C38F5C}" dt="2022-06-08T00:03:12.561" v="2451" actId="478"/>
          <ac:spMkLst>
            <pc:docMk/>
            <pc:sldMk cId="1466515631" sldId="263"/>
            <ac:spMk id="12" creationId="{B0A02F6B-0AE9-0196-AB33-92081373FCA9}"/>
          </ac:spMkLst>
        </pc:spChg>
        <pc:spChg chg="del">
          <ac:chgData name="Nicholas Scharan Cysne" userId="0f46feb307c95bbc" providerId="LiveId" clId="{053093D4-D836-45DB-BC47-4BCC43C38F5C}" dt="2022-06-08T00:03:12.561" v="2451" actId="478"/>
          <ac:spMkLst>
            <pc:docMk/>
            <pc:sldMk cId="1466515631" sldId="263"/>
            <ac:spMk id="13" creationId="{7A14D3CA-A376-91BE-21FE-3C6CF5D04041}"/>
          </ac:spMkLst>
        </pc:spChg>
        <pc:spChg chg="del">
          <ac:chgData name="Nicholas Scharan Cysne" userId="0f46feb307c95bbc" providerId="LiveId" clId="{053093D4-D836-45DB-BC47-4BCC43C38F5C}" dt="2022-06-08T00:03:12.561" v="2451" actId="478"/>
          <ac:spMkLst>
            <pc:docMk/>
            <pc:sldMk cId="1466515631" sldId="263"/>
            <ac:spMk id="14" creationId="{FCF9C5EA-186D-6E03-7491-C88927BAC804}"/>
          </ac:spMkLst>
        </pc:spChg>
        <pc:spChg chg="add mod">
          <ac:chgData name="Nicholas Scharan Cysne" userId="0f46feb307c95bbc" providerId="LiveId" clId="{053093D4-D836-45DB-BC47-4BCC43C38F5C}" dt="2022-06-08T00:02:53.353" v="2449" actId="20577"/>
          <ac:spMkLst>
            <pc:docMk/>
            <pc:sldMk cId="1466515631" sldId="263"/>
            <ac:spMk id="18" creationId="{E4C5C026-D0FC-78D1-42A3-57109D509513}"/>
          </ac:spMkLst>
        </pc:spChg>
        <pc:spChg chg="del">
          <ac:chgData name="Nicholas Scharan Cysne" userId="0f46feb307c95bbc" providerId="LiveId" clId="{053093D4-D836-45DB-BC47-4BCC43C38F5C}" dt="2022-06-08T00:01:21.036" v="2403" actId="478"/>
          <ac:spMkLst>
            <pc:docMk/>
            <pc:sldMk cId="1466515631" sldId="263"/>
            <ac:spMk id="21" creationId="{8AAA6A3D-6252-6D18-2E92-A30F0A649D8D}"/>
          </ac:spMkLst>
        </pc:spChg>
        <pc:spChg chg="del">
          <ac:chgData name="Nicholas Scharan Cysne" userId="0f46feb307c95bbc" providerId="LiveId" clId="{053093D4-D836-45DB-BC47-4BCC43C38F5C}" dt="2022-06-08T00:01:22.121" v="2404" actId="478"/>
          <ac:spMkLst>
            <pc:docMk/>
            <pc:sldMk cId="1466515631" sldId="263"/>
            <ac:spMk id="22" creationId="{87744FAE-5231-DAB2-286D-A46BEC636BE2}"/>
          </ac:spMkLst>
        </pc:spChg>
        <pc:spChg chg="add del mod">
          <ac:chgData name="Nicholas Scharan Cysne" userId="0f46feb307c95bbc" providerId="LiveId" clId="{053093D4-D836-45DB-BC47-4BCC43C38F5C}" dt="2022-06-08T00:22:00.627" v="2530" actId="478"/>
          <ac:spMkLst>
            <pc:docMk/>
            <pc:sldMk cId="1466515631" sldId="263"/>
            <ac:spMk id="23" creationId="{C279DB10-C5D8-0293-3831-8869BF62C3EF}"/>
          </ac:spMkLst>
        </pc:spChg>
        <pc:spChg chg="add mod">
          <ac:chgData name="Nicholas Scharan Cysne" userId="0f46feb307c95bbc" providerId="LiveId" clId="{053093D4-D836-45DB-BC47-4BCC43C38F5C}" dt="2022-06-08T00:29:57.451" v="2545" actId="1076"/>
          <ac:spMkLst>
            <pc:docMk/>
            <pc:sldMk cId="1466515631" sldId="263"/>
            <ac:spMk id="24" creationId="{80F7CB67-CBBC-CDD5-A320-C1D49208A391}"/>
          </ac:spMkLst>
        </pc:spChg>
        <pc:spChg chg="add mod">
          <ac:chgData name="Nicholas Scharan Cysne" userId="0f46feb307c95bbc" providerId="LiveId" clId="{053093D4-D836-45DB-BC47-4BCC43C38F5C}" dt="2022-06-08T00:30:00.513" v="2547" actId="1076"/>
          <ac:spMkLst>
            <pc:docMk/>
            <pc:sldMk cId="1466515631" sldId="263"/>
            <ac:spMk id="25" creationId="{FF5D2658-08EC-6324-EBF9-3B84326267F6}"/>
          </ac:spMkLst>
        </pc:spChg>
        <pc:picChg chg="add mod">
          <ac:chgData name="Nicholas Scharan Cysne" userId="0f46feb307c95bbc" providerId="LiveId" clId="{053093D4-D836-45DB-BC47-4BCC43C38F5C}" dt="2022-06-08T00:25:45.183" v="2537" actId="1076"/>
          <ac:picMkLst>
            <pc:docMk/>
            <pc:sldMk cId="1466515631" sldId="263"/>
            <ac:picMk id="3" creationId="{6B63ED5C-4E6E-D0C4-490E-2A512062D22B}"/>
          </ac:picMkLst>
        </pc:picChg>
      </pc:sldChg>
      <pc:sldChg chg="modSp add mod">
        <pc:chgData name="Nicholas Scharan Cysne" userId="0f46feb307c95bbc" providerId="LiveId" clId="{053093D4-D836-45DB-BC47-4BCC43C38F5C}" dt="2022-06-11T10:56:10.494" v="2795" actId="20577"/>
        <pc:sldMkLst>
          <pc:docMk/>
          <pc:sldMk cId="3753850934" sldId="264"/>
        </pc:sldMkLst>
        <pc:spChg chg="mod">
          <ac:chgData name="Nicholas Scharan Cysne" userId="0f46feb307c95bbc" providerId="LiveId" clId="{053093D4-D836-45DB-BC47-4BCC43C38F5C}" dt="2022-06-11T10:56:10.494" v="2795" actId="20577"/>
          <ac:spMkLst>
            <pc:docMk/>
            <pc:sldMk cId="3753850934" sldId="264"/>
            <ac:spMk id="2" creationId="{00000000-0000-0000-0000-000000000000}"/>
          </ac:spMkLst>
        </pc:spChg>
      </pc:sldChg>
      <pc:sldChg chg="addSp delSp modSp add del mod">
        <pc:chgData name="Nicholas Scharan Cysne" userId="0f46feb307c95bbc" providerId="LiveId" clId="{053093D4-D836-45DB-BC47-4BCC43C38F5C}" dt="2022-06-14T18:41:34.810" v="13068" actId="2696"/>
        <pc:sldMkLst>
          <pc:docMk/>
          <pc:sldMk cId="2503702449" sldId="265"/>
        </pc:sldMkLst>
        <pc:spChg chg="add del mod">
          <ac:chgData name="Nicholas Scharan Cysne" userId="0f46feb307c95bbc" providerId="LiveId" clId="{053093D4-D836-45DB-BC47-4BCC43C38F5C}" dt="2022-06-13T00:24:19.787" v="8758" actId="478"/>
          <ac:spMkLst>
            <pc:docMk/>
            <pc:sldMk cId="2503702449" sldId="265"/>
            <ac:spMk id="4" creationId="{44BBC831-118E-7810-DE11-3DCEC798903E}"/>
          </ac:spMkLst>
        </pc:spChg>
        <pc:spChg chg="mod">
          <ac:chgData name="Nicholas Scharan Cysne" userId="0f46feb307c95bbc" providerId="LiveId" clId="{053093D4-D836-45DB-BC47-4BCC43C38F5C}" dt="2022-06-11T22:05:17.498" v="4662" actId="34135"/>
          <ac:spMkLst>
            <pc:docMk/>
            <pc:sldMk cId="2503702449" sldId="265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1T21:33:35.303" v="4446" actId="20577"/>
          <ac:spMkLst>
            <pc:docMk/>
            <pc:sldMk cId="2503702449" sldId="265"/>
            <ac:spMk id="15" creationId="{F040E5E8-36DA-CAB9-77AE-764E5784508A}"/>
          </ac:spMkLst>
        </pc:spChg>
        <pc:spChg chg="add mod">
          <ac:chgData name="Nicholas Scharan Cysne" userId="0f46feb307c95bbc" providerId="LiveId" clId="{053093D4-D836-45DB-BC47-4BCC43C38F5C}" dt="2022-06-14T18:00:58.128" v="12915" actId="1076"/>
          <ac:spMkLst>
            <pc:docMk/>
            <pc:sldMk cId="2503702449" sldId="265"/>
            <ac:spMk id="18" creationId="{49F6BF2C-D230-E941-FD98-23ADC692B2B3}"/>
          </ac:spMkLst>
        </pc:spChg>
        <pc:spChg chg="add mod">
          <ac:chgData name="Nicholas Scharan Cysne" userId="0f46feb307c95bbc" providerId="LiveId" clId="{053093D4-D836-45DB-BC47-4BCC43C38F5C}" dt="2022-06-14T17:53:07.206" v="12773" actId="20577"/>
          <ac:spMkLst>
            <pc:docMk/>
            <pc:sldMk cId="2503702449" sldId="265"/>
            <ac:spMk id="19" creationId="{83B9EF39-600F-8F28-79D3-85B0A202EAF7}"/>
          </ac:spMkLst>
        </pc:spChg>
        <pc:spChg chg="del">
          <ac:chgData name="Nicholas Scharan Cysne" userId="0f46feb307c95bbc" providerId="LiveId" clId="{053093D4-D836-45DB-BC47-4BCC43C38F5C}" dt="2022-06-11T11:41:25.884" v="3789" actId="478"/>
          <ac:spMkLst>
            <pc:docMk/>
            <pc:sldMk cId="2503702449" sldId="265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11:41:32.241" v="3791" actId="478"/>
          <ac:spMkLst>
            <pc:docMk/>
            <pc:sldMk cId="2503702449" sldId="265"/>
            <ac:spMk id="20" creationId="{3BE7D073-00CB-F601-FE33-18F622F87BC9}"/>
          </ac:spMkLst>
        </pc:spChg>
        <pc:spChg chg="del">
          <ac:chgData name="Nicholas Scharan Cysne" userId="0f46feb307c95bbc" providerId="LiveId" clId="{053093D4-D836-45DB-BC47-4BCC43C38F5C}" dt="2022-06-11T11:41:32.241" v="3791" actId="478"/>
          <ac:spMkLst>
            <pc:docMk/>
            <pc:sldMk cId="2503702449" sldId="265"/>
            <ac:spMk id="21" creationId="{00D3559F-EC0C-D9FE-6DC8-C008A62ABA1E}"/>
          </ac:spMkLst>
        </pc:spChg>
        <pc:spChg chg="add mod">
          <ac:chgData name="Nicholas Scharan Cysne" userId="0f46feb307c95bbc" providerId="LiveId" clId="{053093D4-D836-45DB-BC47-4BCC43C38F5C}" dt="2022-06-14T18:01:57.356" v="12921" actId="1076"/>
          <ac:spMkLst>
            <pc:docMk/>
            <pc:sldMk cId="2503702449" sldId="265"/>
            <ac:spMk id="21" creationId="{24462895-4B42-F235-39B7-4C4B17894B04}"/>
          </ac:spMkLst>
        </pc:spChg>
        <pc:spChg chg="add mod">
          <ac:chgData name="Nicholas Scharan Cysne" userId="0f46feb307c95bbc" providerId="LiveId" clId="{053093D4-D836-45DB-BC47-4BCC43C38F5C}" dt="2022-06-14T18:01:31.074" v="12918" actId="1076"/>
          <ac:spMkLst>
            <pc:docMk/>
            <pc:sldMk cId="2503702449" sldId="265"/>
            <ac:spMk id="22" creationId="{9BFB2F1E-3F72-A517-C3A7-0CE7F20C7AB6}"/>
          </ac:spMkLst>
        </pc:spChg>
        <pc:spChg chg="del">
          <ac:chgData name="Nicholas Scharan Cysne" userId="0f46feb307c95bbc" providerId="LiveId" clId="{053093D4-D836-45DB-BC47-4BCC43C38F5C}" dt="2022-06-11T11:41:32.241" v="3791" actId="478"/>
          <ac:spMkLst>
            <pc:docMk/>
            <pc:sldMk cId="2503702449" sldId="265"/>
            <ac:spMk id="22" creationId="{CEC04380-88C3-071E-0865-F714169D775E}"/>
          </ac:spMkLst>
        </pc:spChg>
        <pc:spChg chg="add mod">
          <ac:chgData name="Nicholas Scharan Cysne" userId="0f46feb307c95bbc" providerId="LiveId" clId="{053093D4-D836-45DB-BC47-4BCC43C38F5C}" dt="2022-06-14T18:01:23.641" v="12917" actId="1076"/>
          <ac:spMkLst>
            <pc:docMk/>
            <pc:sldMk cId="2503702449" sldId="265"/>
            <ac:spMk id="23" creationId="{05E44FC0-3DFD-4D47-91A9-C589C412F148}"/>
          </ac:spMkLst>
        </pc:spChg>
        <pc:spChg chg="del">
          <ac:chgData name="Nicholas Scharan Cysne" userId="0f46feb307c95bbc" providerId="LiveId" clId="{053093D4-D836-45DB-BC47-4BCC43C38F5C}" dt="2022-06-11T11:41:32.241" v="3791" actId="478"/>
          <ac:spMkLst>
            <pc:docMk/>
            <pc:sldMk cId="2503702449" sldId="265"/>
            <ac:spMk id="23" creationId="{D72CD8EF-BADE-CA5D-DDA3-68D42CEE08EC}"/>
          </ac:spMkLst>
        </pc:spChg>
        <pc:spChg chg="add mod">
          <ac:chgData name="Nicholas Scharan Cysne" userId="0f46feb307c95bbc" providerId="LiveId" clId="{053093D4-D836-45DB-BC47-4BCC43C38F5C}" dt="2022-06-14T18:00:58.128" v="12915" actId="1076"/>
          <ac:spMkLst>
            <pc:docMk/>
            <pc:sldMk cId="2503702449" sldId="265"/>
            <ac:spMk id="25" creationId="{25BCD21D-D49A-756C-0C59-36CA9AE8778F}"/>
          </ac:spMkLst>
        </pc:spChg>
        <pc:spChg chg="del mod">
          <ac:chgData name="Nicholas Scharan Cysne" userId="0f46feb307c95bbc" providerId="LiveId" clId="{053093D4-D836-45DB-BC47-4BCC43C38F5C}" dt="2022-06-11T21:36:58.654" v="4453" actId="478"/>
          <ac:spMkLst>
            <pc:docMk/>
            <pc:sldMk cId="2503702449" sldId="265"/>
            <ac:spMk id="25" creationId="{D4C68B66-0F3A-0FF1-168A-F491CB589883}"/>
          </ac:spMkLst>
        </pc:spChg>
        <pc:spChg chg="add mod">
          <ac:chgData name="Nicholas Scharan Cysne" userId="0f46feb307c95bbc" providerId="LiveId" clId="{053093D4-D836-45DB-BC47-4BCC43C38F5C}" dt="2022-06-14T18:00:58.128" v="12915" actId="1076"/>
          <ac:spMkLst>
            <pc:docMk/>
            <pc:sldMk cId="2503702449" sldId="265"/>
            <ac:spMk id="27" creationId="{E66689A8-2795-7BFB-8DB1-76CEECE56332}"/>
          </ac:spMkLst>
        </pc:spChg>
        <pc:spChg chg="add del mod">
          <ac:chgData name="Nicholas Scharan Cysne" userId="0f46feb307c95bbc" providerId="LiveId" clId="{053093D4-D836-45DB-BC47-4BCC43C38F5C}" dt="2022-06-14T18:01:00.192" v="12916" actId="478"/>
          <ac:spMkLst>
            <pc:docMk/>
            <pc:sldMk cId="2503702449" sldId="265"/>
            <ac:spMk id="28" creationId="{B9D05EAE-40B7-0D88-0A0D-08F6F5622BD1}"/>
          </ac:spMkLst>
        </pc:spChg>
        <pc:spChg chg="add mod">
          <ac:chgData name="Nicholas Scharan Cysne" userId="0f46feb307c95bbc" providerId="LiveId" clId="{053093D4-D836-45DB-BC47-4BCC43C38F5C}" dt="2022-06-14T18:01:50.023" v="12920" actId="1076"/>
          <ac:spMkLst>
            <pc:docMk/>
            <pc:sldMk cId="2503702449" sldId="265"/>
            <ac:spMk id="29" creationId="{BF2C2BB3-3D2A-9C7B-C80E-AF5A9C730585}"/>
          </ac:spMkLst>
        </pc:spChg>
        <pc:picChg chg="add del mod">
          <ac:chgData name="Nicholas Scharan Cysne" userId="0f46feb307c95bbc" providerId="LiveId" clId="{053093D4-D836-45DB-BC47-4BCC43C38F5C}" dt="2022-06-13T00:53:02.474" v="8763" actId="21"/>
          <ac:picMkLst>
            <pc:docMk/>
            <pc:sldMk cId="2503702449" sldId="265"/>
            <ac:picMk id="17" creationId="{4EB4DC4C-95E5-CFD1-64B1-61974D1D1951}"/>
          </ac:picMkLst>
        </pc:picChg>
        <pc:cxnChg chg="add del mod">
          <ac:chgData name="Nicholas Scharan Cysne" userId="0f46feb307c95bbc" providerId="LiveId" clId="{053093D4-D836-45DB-BC47-4BCC43C38F5C}" dt="2022-06-13T00:24:19.787" v="8758" actId="478"/>
          <ac:cxnSpMkLst>
            <pc:docMk/>
            <pc:sldMk cId="2503702449" sldId="265"/>
            <ac:cxnSpMk id="3" creationId="{29F16F3C-D022-3F3F-B05F-121627EBC778}"/>
          </ac:cxnSpMkLst>
        </pc:cxnChg>
        <pc:cxnChg chg="add del mod">
          <ac:chgData name="Nicholas Scharan Cysne" userId="0f46feb307c95bbc" providerId="LiveId" clId="{053093D4-D836-45DB-BC47-4BCC43C38F5C}" dt="2022-06-13T00:23:15.306" v="8757" actId="478"/>
          <ac:cxnSpMkLst>
            <pc:docMk/>
            <pc:sldMk cId="2503702449" sldId="265"/>
            <ac:cxnSpMk id="9" creationId="{8910992B-7E8F-A324-4FFF-0F6B992728FA}"/>
          </ac:cxnSpMkLst>
        </pc:cxnChg>
        <pc:cxnChg chg="add del mod">
          <ac:chgData name="Nicholas Scharan Cysne" userId="0f46feb307c95bbc" providerId="LiveId" clId="{053093D4-D836-45DB-BC47-4BCC43C38F5C}" dt="2022-06-13T00:23:13.968" v="8756" actId="478"/>
          <ac:cxnSpMkLst>
            <pc:docMk/>
            <pc:sldMk cId="2503702449" sldId="265"/>
            <ac:cxnSpMk id="16" creationId="{D9F4BBA2-F366-14A6-4EC6-43D6F6D60722}"/>
          </ac:cxnSpMkLst>
        </pc:cxnChg>
      </pc:sldChg>
      <pc:sldChg chg="addSp delSp modSp add mod ord">
        <pc:chgData name="Nicholas Scharan Cysne" userId="0f46feb307c95bbc" providerId="LiveId" clId="{053093D4-D836-45DB-BC47-4BCC43C38F5C}" dt="2022-06-13T23:05:59.112" v="9887" actId="1076"/>
        <pc:sldMkLst>
          <pc:docMk/>
          <pc:sldMk cId="518144899" sldId="266"/>
        </pc:sldMkLst>
        <pc:spChg chg="add del mod">
          <ac:chgData name="Nicholas Scharan Cysne" userId="0f46feb307c95bbc" providerId="LiveId" clId="{053093D4-D836-45DB-BC47-4BCC43C38F5C}" dt="2022-06-11T21:07:39.601" v="4264" actId="478"/>
          <ac:spMkLst>
            <pc:docMk/>
            <pc:sldMk cId="518144899" sldId="266"/>
            <ac:spMk id="4" creationId="{CFACB47A-0671-EEF3-6FF5-7612D06F2A68}"/>
          </ac:spMkLst>
        </pc:spChg>
        <pc:spChg chg="mod">
          <ac:chgData name="Nicholas Scharan Cysne" userId="0f46feb307c95bbc" providerId="LiveId" clId="{053093D4-D836-45DB-BC47-4BCC43C38F5C}" dt="2022-06-11T22:05:21.137" v="4663" actId="34135"/>
          <ac:spMkLst>
            <pc:docMk/>
            <pc:sldMk cId="518144899" sldId="266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1T21:01:08.656" v="4153" actId="207"/>
          <ac:spMkLst>
            <pc:docMk/>
            <pc:sldMk cId="518144899" sldId="266"/>
            <ac:spMk id="15" creationId="{F040E5E8-36DA-CAB9-77AE-764E5784508A}"/>
          </ac:spMkLst>
        </pc:spChg>
        <pc:spChg chg="add mod">
          <ac:chgData name="Nicholas Scharan Cysne" userId="0f46feb307c95bbc" providerId="LiveId" clId="{053093D4-D836-45DB-BC47-4BCC43C38F5C}" dt="2022-06-11T21:04:53.503" v="4227" actId="20577"/>
          <ac:spMkLst>
            <pc:docMk/>
            <pc:sldMk cId="518144899" sldId="266"/>
            <ac:spMk id="17" creationId="{C5C0581F-1982-1273-C670-5A20C08837AC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18" creationId="{1B50E6EE-AEB4-8516-859D-3D21C121AAEB}"/>
          </ac:spMkLst>
        </pc:spChg>
        <pc:spChg chg="del">
          <ac:chgData name="Nicholas Scharan Cysne" userId="0f46feb307c95bbc" providerId="LiveId" clId="{053093D4-D836-45DB-BC47-4BCC43C38F5C}" dt="2022-06-11T11:37:09.656" v="3594" actId="478"/>
          <ac:spMkLst>
            <pc:docMk/>
            <pc:sldMk cId="518144899" sldId="266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11:37:05.927" v="3593" actId="478"/>
          <ac:spMkLst>
            <pc:docMk/>
            <pc:sldMk cId="518144899" sldId="266"/>
            <ac:spMk id="20" creationId="{3BE7D073-00CB-F601-FE33-18F622F87BC9}"/>
          </ac:spMkLst>
        </pc:spChg>
        <pc:spChg chg="del">
          <ac:chgData name="Nicholas Scharan Cysne" userId="0f46feb307c95bbc" providerId="LiveId" clId="{053093D4-D836-45DB-BC47-4BCC43C38F5C}" dt="2022-06-11T11:37:12.512" v="3595" actId="478"/>
          <ac:spMkLst>
            <pc:docMk/>
            <pc:sldMk cId="518144899" sldId="266"/>
            <ac:spMk id="21" creationId="{00D3559F-EC0C-D9FE-6DC8-C008A62ABA1E}"/>
          </ac:spMkLst>
        </pc:spChg>
        <pc:spChg chg="del">
          <ac:chgData name="Nicholas Scharan Cysne" userId="0f46feb307c95bbc" providerId="LiveId" clId="{053093D4-D836-45DB-BC47-4BCC43C38F5C}" dt="2022-06-11T11:37:05.927" v="3593" actId="478"/>
          <ac:spMkLst>
            <pc:docMk/>
            <pc:sldMk cId="518144899" sldId="266"/>
            <ac:spMk id="22" creationId="{CEC04380-88C3-071E-0865-F714169D775E}"/>
          </ac:spMkLst>
        </pc:spChg>
        <pc:spChg chg="del">
          <ac:chgData name="Nicholas Scharan Cysne" userId="0f46feb307c95bbc" providerId="LiveId" clId="{053093D4-D836-45DB-BC47-4BCC43C38F5C}" dt="2022-06-11T11:37:13.804" v="3596" actId="478"/>
          <ac:spMkLst>
            <pc:docMk/>
            <pc:sldMk cId="518144899" sldId="266"/>
            <ac:spMk id="23" creationId="{D72CD8EF-BADE-CA5D-DDA3-68D42CEE08EC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24" creationId="{7CB2D351-FEC0-B53F-61E2-E02512F43765}"/>
          </ac:spMkLst>
        </pc:spChg>
        <pc:spChg chg="del">
          <ac:chgData name="Nicholas Scharan Cysne" userId="0f46feb307c95bbc" providerId="LiveId" clId="{053093D4-D836-45DB-BC47-4BCC43C38F5C}" dt="2022-06-11T11:37:09.656" v="3594" actId="478"/>
          <ac:spMkLst>
            <pc:docMk/>
            <pc:sldMk cId="518144899" sldId="266"/>
            <ac:spMk id="25" creationId="{D4C68B66-0F3A-0FF1-168A-F491CB589883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26" creationId="{8729252B-597D-68B4-F1AA-FD4E34E1EB19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27" creationId="{B566890D-D5E9-C9A9-BB00-DEBF3CFE3F97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28" creationId="{4B2141D2-076B-1E8B-4D6A-78730F19EBAD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29" creationId="{CCF35A39-EA70-C2C3-B4D7-47E14A5B1F6F}"/>
          </ac:spMkLst>
        </pc:spChg>
        <pc:spChg chg="add mod">
          <ac:chgData name="Nicholas Scharan Cysne" userId="0f46feb307c95bbc" providerId="LiveId" clId="{053093D4-D836-45DB-BC47-4BCC43C38F5C}" dt="2022-06-11T21:03:03.835" v="4180" actId="1076"/>
          <ac:spMkLst>
            <pc:docMk/>
            <pc:sldMk cId="518144899" sldId="266"/>
            <ac:spMk id="30" creationId="{EA698BE4-7F25-18CC-A8C2-A23B9853FBE8}"/>
          </ac:spMkLst>
        </pc:spChg>
        <pc:spChg chg="add mod">
          <ac:chgData name="Nicholas Scharan Cysne" userId="0f46feb307c95bbc" providerId="LiveId" clId="{053093D4-D836-45DB-BC47-4BCC43C38F5C}" dt="2022-06-11T21:03:24.596" v="4192" actId="20577"/>
          <ac:spMkLst>
            <pc:docMk/>
            <pc:sldMk cId="518144899" sldId="266"/>
            <ac:spMk id="31" creationId="{A150974D-37EC-FA85-FAA3-824F5BD8A1CF}"/>
          </ac:spMkLst>
        </pc:spChg>
        <pc:spChg chg="add mod">
          <ac:chgData name="Nicholas Scharan Cysne" userId="0f46feb307c95bbc" providerId="LiveId" clId="{053093D4-D836-45DB-BC47-4BCC43C38F5C}" dt="2022-06-13T23:05:58.690" v="9886" actId="14100"/>
          <ac:spMkLst>
            <pc:docMk/>
            <pc:sldMk cId="518144899" sldId="266"/>
            <ac:spMk id="32" creationId="{43D359F0-A606-E757-32B6-D0B778846017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33" creationId="{EDCA9201-EBBF-857B-3A65-C15A8AC72661}"/>
          </ac:spMkLst>
        </pc:spChg>
        <pc:spChg chg="add mod">
          <ac:chgData name="Nicholas Scharan Cysne" userId="0f46feb307c95bbc" providerId="LiveId" clId="{053093D4-D836-45DB-BC47-4BCC43C38F5C}" dt="2022-06-13T23:05:59.112" v="9887" actId="1076"/>
          <ac:spMkLst>
            <pc:docMk/>
            <pc:sldMk cId="518144899" sldId="266"/>
            <ac:spMk id="34" creationId="{457562F9-F285-3D26-B48C-9F86C80BE040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35" creationId="{78FB944F-D85E-BD4E-7103-643EF0EE4595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36" creationId="{3ABD0149-95BB-D61F-0B59-005227519727}"/>
          </ac:spMkLst>
        </pc:spChg>
        <pc:spChg chg="add mod">
          <ac:chgData name="Nicholas Scharan Cysne" userId="0f46feb307c95bbc" providerId="LiveId" clId="{053093D4-D836-45DB-BC47-4BCC43C38F5C}" dt="2022-06-11T21:10:38.201" v="4386" actId="1076"/>
          <ac:spMkLst>
            <pc:docMk/>
            <pc:sldMk cId="518144899" sldId="266"/>
            <ac:spMk id="37" creationId="{67342A36-9EF1-4F8C-5A07-B349B98685A4}"/>
          </ac:spMkLst>
        </pc:spChg>
        <pc:spChg chg="add mod">
          <ac:chgData name="Nicholas Scharan Cysne" userId="0f46feb307c95bbc" providerId="LiveId" clId="{053093D4-D836-45DB-BC47-4BCC43C38F5C}" dt="2022-06-12T01:32:16.912" v="7391" actId="20577"/>
          <ac:spMkLst>
            <pc:docMk/>
            <pc:sldMk cId="518144899" sldId="266"/>
            <ac:spMk id="38" creationId="{AA15C1FB-D2BA-4D28-080B-253BA4190A6F}"/>
          </ac:spMkLst>
        </pc:spChg>
      </pc:sldChg>
      <pc:sldChg chg="addSp delSp modSp add mod ord">
        <pc:chgData name="Nicholas Scharan Cysne" userId="0f46feb307c95bbc" providerId="LiveId" clId="{053093D4-D836-45DB-BC47-4BCC43C38F5C}" dt="2022-06-14T17:30:55.303" v="11966" actId="114"/>
        <pc:sldMkLst>
          <pc:docMk/>
          <pc:sldMk cId="2345619765" sldId="267"/>
        </pc:sldMkLst>
        <pc:spChg chg="add del mod">
          <ac:chgData name="Nicholas Scharan Cysne" userId="0f46feb307c95bbc" providerId="LiveId" clId="{053093D4-D836-45DB-BC47-4BCC43C38F5C}" dt="2022-06-11T11:18:08.072" v="3245" actId="478"/>
          <ac:spMkLst>
            <pc:docMk/>
            <pc:sldMk cId="2345619765" sldId="267"/>
            <ac:spMk id="2" creationId="{6717AD60-2B84-9B4D-A911-EF213B5455CC}"/>
          </ac:spMkLst>
        </pc:spChg>
        <pc:spChg chg="add del mod">
          <ac:chgData name="Nicholas Scharan Cysne" userId="0f46feb307c95bbc" providerId="LiveId" clId="{053093D4-D836-45DB-BC47-4BCC43C38F5C}" dt="2022-06-11T11:28:12.873" v="3415" actId="478"/>
          <ac:spMkLst>
            <pc:docMk/>
            <pc:sldMk cId="2345619765" sldId="267"/>
            <ac:spMk id="4" creationId="{E17544CA-8C14-9D1B-FCCC-EFE3C724603A}"/>
          </ac:spMkLst>
        </pc:spChg>
        <pc:spChg chg="del">
          <ac:chgData name="Nicholas Scharan Cysne" userId="0f46feb307c95bbc" providerId="LiveId" clId="{053093D4-D836-45DB-BC47-4BCC43C38F5C}" dt="2022-06-11T23:09:25.296" v="5705" actId="478"/>
          <ac:spMkLst>
            <pc:docMk/>
            <pc:sldMk cId="2345619765" sldId="267"/>
            <ac:spMk id="8" creationId="{DADDBDFB-7676-7449-043A-2FABD6EB06A0}"/>
          </ac:spMkLst>
        </pc:spChg>
        <pc:spChg chg="del mod">
          <ac:chgData name="Nicholas Scharan Cysne" userId="0f46feb307c95bbc" providerId="LiveId" clId="{053093D4-D836-45DB-BC47-4BCC43C38F5C}" dt="2022-06-11T11:45:44.720" v="3974" actId="478"/>
          <ac:spMkLst>
            <pc:docMk/>
            <pc:sldMk cId="2345619765" sldId="267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2T23:44:26.721" v="8629" actId="14100"/>
          <ac:spMkLst>
            <pc:docMk/>
            <pc:sldMk cId="2345619765" sldId="267"/>
            <ac:spMk id="16" creationId="{E494F705-2219-2CBA-D444-D7C2243A4BEF}"/>
          </ac:spMkLst>
        </pc:spChg>
        <pc:spChg chg="add del mod">
          <ac:chgData name="Nicholas Scharan Cysne" userId="0f46feb307c95bbc" providerId="LiveId" clId="{053093D4-D836-45DB-BC47-4BCC43C38F5C}" dt="2022-06-11T11:18:10.369" v="3247" actId="478"/>
          <ac:spMkLst>
            <pc:docMk/>
            <pc:sldMk cId="2345619765" sldId="267"/>
            <ac:spMk id="21" creationId="{CF4BE1D2-B20D-2518-F89E-5FE4C2B907C8}"/>
          </ac:spMkLst>
        </pc:spChg>
        <pc:spChg chg="add del mod">
          <ac:chgData name="Nicholas Scharan Cysne" userId="0f46feb307c95bbc" providerId="LiveId" clId="{053093D4-D836-45DB-BC47-4BCC43C38F5C}" dt="2022-06-11T11:18:07.281" v="3244" actId="478"/>
          <ac:spMkLst>
            <pc:docMk/>
            <pc:sldMk cId="2345619765" sldId="267"/>
            <ac:spMk id="22" creationId="{C2BB4293-ED4D-BEDC-7A1E-12A1467083F9}"/>
          </ac:spMkLst>
        </pc:spChg>
        <pc:spChg chg="add del mod">
          <ac:chgData name="Nicholas Scharan Cysne" userId="0f46feb307c95bbc" providerId="LiveId" clId="{053093D4-D836-45DB-BC47-4BCC43C38F5C}" dt="2022-06-11T11:18:04.450" v="3243" actId="478"/>
          <ac:spMkLst>
            <pc:docMk/>
            <pc:sldMk cId="2345619765" sldId="267"/>
            <ac:spMk id="23" creationId="{14F47D36-E0CF-CD7B-7EA8-48475BE272D6}"/>
          </ac:spMkLst>
        </pc:spChg>
        <pc:spChg chg="mod">
          <ac:chgData name="Nicholas Scharan Cysne" userId="0f46feb307c95bbc" providerId="LiveId" clId="{053093D4-D836-45DB-BC47-4BCC43C38F5C}" dt="2022-06-13T00:00:07.336" v="8734" actId="20577"/>
          <ac:spMkLst>
            <pc:docMk/>
            <pc:sldMk cId="2345619765" sldId="267"/>
            <ac:spMk id="24" creationId="{E8DCF384-FC9B-AC46-08C7-8057BF874934}"/>
          </ac:spMkLst>
        </pc:spChg>
        <pc:spChg chg="add del mod">
          <ac:chgData name="Nicholas Scharan Cysne" userId="0f46feb307c95bbc" providerId="LiveId" clId="{053093D4-D836-45DB-BC47-4BCC43C38F5C}" dt="2022-06-11T11:18:12.435" v="3249" actId="478"/>
          <ac:spMkLst>
            <pc:docMk/>
            <pc:sldMk cId="2345619765" sldId="267"/>
            <ac:spMk id="25" creationId="{33A0BED5-36D0-5320-6E4D-51695DD47F74}"/>
          </ac:spMkLst>
        </pc:spChg>
        <pc:spChg chg="mod">
          <ac:chgData name="Nicholas Scharan Cysne" userId="0f46feb307c95bbc" providerId="LiveId" clId="{053093D4-D836-45DB-BC47-4BCC43C38F5C}" dt="2022-06-12T23:46:11.273" v="8647" actId="1076"/>
          <ac:spMkLst>
            <pc:docMk/>
            <pc:sldMk cId="2345619765" sldId="267"/>
            <ac:spMk id="26" creationId="{C6316EF8-9292-37F2-9D70-9767C3101ACD}"/>
          </ac:spMkLst>
        </pc:spChg>
        <pc:spChg chg="del mod">
          <ac:chgData name="Nicholas Scharan Cysne" userId="0f46feb307c95bbc" providerId="LiveId" clId="{053093D4-D836-45DB-BC47-4BCC43C38F5C}" dt="2022-06-12T23:59:07.188" v="8683" actId="478"/>
          <ac:spMkLst>
            <pc:docMk/>
            <pc:sldMk cId="2345619765" sldId="267"/>
            <ac:spMk id="27" creationId="{934A2F47-1385-B77D-473C-6B2A1AA4E881}"/>
          </ac:spMkLst>
        </pc:spChg>
        <pc:spChg chg="mod">
          <ac:chgData name="Nicholas Scharan Cysne" userId="0f46feb307c95bbc" providerId="LiveId" clId="{053093D4-D836-45DB-BC47-4BCC43C38F5C}" dt="2022-06-12T23:47:03.831" v="8659" actId="1076"/>
          <ac:spMkLst>
            <pc:docMk/>
            <pc:sldMk cId="2345619765" sldId="267"/>
            <ac:spMk id="28" creationId="{51671375-C1C6-DFB4-E185-793C902C4836}"/>
          </ac:spMkLst>
        </pc:spChg>
        <pc:spChg chg="mod">
          <ac:chgData name="Nicholas Scharan Cysne" userId="0f46feb307c95bbc" providerId="LiveId" clId="{053093D4-D836-45DB-BC47-4BCC43C38F5C}" dt="2022-06-14T17:30:55.303" v="11966" actId="114"/>
          <ac:spMkLst>
            <pc:docMk/>
            <pc:sldMk cId="2345619765" sldId="267"/>
            <ac:spMk id="29" creationId="{D483E0B0-1BEA-6D8C-F298-81BD086EEE2C}"/>
          </ac:spMkLst>
        </pc:spChg>
        <pc:spChg chg="del mod">
          <ac:chgData name="Nicholas Scharan Cysne" userId="0f46feb307c95bbc" providerId="LiveId" clId="{053093D4-D836-45DB-BC47-4BCC43C38F5C}" dt="2022-06-11T23:38:14.942" v="6598" actId="478"/>
          <ac:spMkLst>
            <pc:docMk/>
            <pc:sldMk cId="2345619765" sldId="267"/>
            <ac:spMk id="30" creationId="{ADCC474F-02A3-1DF1-D7CE-EE7DFA59373A}"/>
          </ac:spMkLst>
        </pc:spChg>
        <pc:spChg chg="del mod">
          <ac:chgData name="Nicholas Scharan Cysne" userId="0f46feb307c95bbc" providerId="LiveId" clId="{053093D4-D836-45DB-BC47-4BCC43C38F5C}" dt="2022-06-11T23:34:48.039" v="6568" actId="478"/>
          <ac:spMkLst>
            <pc:docMk/>
            <pc:sldMk cId="2345619765" sldId="267"/>
            <ac:spMk id="31" creationId="{E0BD2497-D92D-E1DC-E761-9D172BFE98A6}"/>
          </ac:spMkLst>
        </pc:spChg>
        <pc:spChg chg="del mod">
          <ac:chgData name="Nicholas Scharan Cysne" userId="0f46feb307c95bbc" providerId="LiveId" clId="{053093D4-D836-45DB-BC47-4BCC43C38F5C}" dt="2022-06-11T23:34:50.076" v="6569" actId="478"/>
          <ac:spMkLst>
            <pc:docMk/>
            <pc:sldMk cId="2345619765" sldId="267"/>
            <ac:spMk id="32" creationId="{53B45CED-6009-DD70-8778-38238D1539DA}"/>
          </ac:spMkLst>
        </pc:spChg>
        <pc:spChg chg="del">
          <ac:chgData name="Nicholas Scharan Cysne" userId="0f46feb307c95bbc" providerId="LiveId" clId="{053093D4-D836-45DB-BC47-4BCC43C38F5C}" dt="2022-06-11T11:15:16.513" v="3197" actId="478"/>
          <ac:spMkLst>
            <pc:docMk/>
            <pc:sldMk cId="2345619765" sldId="267"/>
            <ac:spMk id="33" creationId="{9D5E5A62-A7B1-4F90-0DC0-59D6884F9FC5}"/>
          </ac:spMkLst>
        </pc:spChg>
        <pc:spChg chg="add del mod">
          <ac:chgData name="Nicholas Scharan Cysne" userId="0f46feb307c95bbc" providerId="LiveId" clId="{053093D4-D836-45DB-BC47-4BCC43C38F5C}" dt="2022-06-11T11:18:09.264" v="3246" actId="478"/>
          <ac:spMkLst>
            <pc:docMk/>
            <pc:sldMk cId="2345619765" sldId="267"/>
            <ac:spMk id="34" creationId="{34398983-F53F-6BCE-3A06-7808B71F0F45}"/>
          </ac:spMkLst>
        </pc:spChg>
        <pc:spChg chg="add del mod">
          <ac:chgData name="Nicholas Scharan Cysne" userId="0f46feb307c95bbc" providerId="LiveId" clId="{053093D4-D836-45DB-BC47-4BCC43C38F5C}" dt="2022-06-11T11:18:11.499" v="3248" actId="478"/>
          <ac:spMkLst>
            <pc:docMk/>
            <pc:sldMk cId="2345619765" sldId="267"/>
            <ac:spMk id="35" creationId="{1CF0E4B8-19C2-9DA0-30F9-51D3C8683C87}"/>
          </ac:spMkLst>
        </pc:spChg>
        <pc:spChg chg="add del mod">
          <ac:chgData name="Nicholas Scharan Cysne" userId="0f46feb307c95bbc" providerId="LiveId" clId="{053093D4-D836-45DB-BC47-4BCC43C38F5C}" dt="2022-06-11T11:27:57.785" v="3409" actId="478"/>
          <ac:spMkLst>
            <pc:docMk/>
            <pc:sldMk cId="2345619765" sldId="267"/>
            <ac:spMk id="37" creationId="{DAC00F55-C0BF-C3E9-7DCE-5608FF190423}"/>
          </ac:spMkLst>
        </pc:spChg>
        <pc:spChg chg="add del mod">
          <ac:chgData name="Nicholas Scharan Cysne" userId="0f46feb307c95bbc" providerId="LiveId" clId="{053093D4-D836-45DB-BC47-4BCC43C38F5C}" dt="2022-06-11T11:28:18.799" v="3420" actId="478"/>
          <ac:spMkLst>
            <pc:docMk/>
            <pc:sldMk cId="2345619765" sldId="267"/>
            <ac:spMk id="38" creationId="{E2C49CC8-C38F-80B6-43E8-B8EA5E56230F}"/>
          </ac:spMkLst>
        </pc:spChg>
        <pc:spChg chg="add del mod">
          <ac:chgData name="Nicholas Scharan Cysne" userId="0f46feb307c95bbc" providerId="LiveId" clId="{053093D4-D836-45DB-BC47-4BCC43C38F5C}" dt="2022-06-11T11:28:16.787" v="3418" actId="478"/>
          <ac:spMkLst>
            <pc:docMk/>
            <pc:sldMk cId="2345619765" sldId="267"/>
            <ac:spMk id="39" creationId="{AB18F3B3-D30F-E024-4E69-F951A5A07984}"/>
          </ac:spMkLst>
        </pc:spChg>
        <pc:spChg chg="add del mod">
          <ac:chgData name="Nicholas Scharan Cysne" userId="0f46feb307c95bbc" providerId="LiveId" clId="{053093D4-D836-45DB-BC47-4BCC43C38F5C}" dt="2022-06-11T11:28:11.808" v="3414" actId="478"/>
          <ac:spMkLst>
            <pc:docMk/>
            <pc:sldMk cId="2345619765" sldId="267"/>
            <ac:spMk id="40" creationId="{C4511292-6E7E-2568-0C70-9B3E838311B5}"/>
          </ac:spMkLst>
        </pc:spChg>
        <pc:spChg chg="add del mod">
          <ac:chgData name="Nicholas Scharan Cysne" userId="0f46feb307c95bbc" providerId="LiveId" clId="{053093D4-D836-45DB-BC47-4BCC43C38F5C}" dt="2022-06-11T11:28:17.561" v="3419" actId="478"/>
          <ac:spMkLst>
            <pc:docMk/>
            <pc:sldMk cId="2345619765" sldId="267"/>
            <ac:spMk id="41" creationId="{5A9E6E4D-D53D-B4F5-8B50-39B8520AE054}"/>
          </ac:spMkLst>
        </pc:spChg>
        <pc:spChg chg="add del mod">
          <ac:chgData name="Nicholas Scharan Cysne" userId="0f46feb307c95bbc" providerId="LiveId" clId="{053093D4-D836-45DB-BC47-4BCC43C38F5C}" dt="2022-06-11T11:28:13.820" v="3416" actId="478"/>
          <ac:spMkLst>
            <pc:docMk/>
            <pc:sldMk cId="2345619765" sldId="267"/>
            <ac:spMk id="42" creationId="{F55EC94C-E18E-2235-69F0-9B5538BD6BB3}"/>
          </ac:spMkLst>
        </pc:spChg>
        <pc:spChg chg="add del mod">
          <ac:chgData name="Nicholas Scharan Cysne" userId="0f46feb307c95bbc" providerId="LiveId" clId="{053093D4-D836-45DB-BC47-4BCC43C38F5C}" dt="2022-06-11T11:28:15.198" v="3417" actId="478"/>
          <ac:spMkLst>
            <pc:docMk/>
            <pc:sldMk cId="2345619765" sldId="267"/>
            <ac:spMk id="43" creationId="{DB6FC544-7359-B6B1-B9E7-9654363CEE4A}"/>
          </ac:spMkLst>
        </pc:spChg>
        <pc:spChg chg="add del mod">
          <ac:chgData name="Nicholas Scharan Cysne" userId="0f46feb307c95bbc" providerId="LiveId" clId="{053093D4-D836-45DB-BC47-4BCC43C38F5C}" dt="2022-06-11T11:28:10.037" v="3412" actId="478"/>
          <ac:spMkLst>
            <pc:docMk/>
            <pc:sldMk cId="2345619765" sldId="267"/>
            <ac:spMk id="44" creationId="{0DF4F533-DD83-53ED-1AC2-71B5312EF6C1}"/>
          </ac:spMkLst>
        </pc:spChg>
        <pc:spChg chg="add del mod">
          <ac:chgData name="Nicholas Scharan Cysne" userId="0f46feb307c95bbc" providerId="LiveId" clId="{053093D4-D836-45DB-BC47-4BCC43C38F5C}" dt="2022-06-11T11:23:24.304" v="3358" actId="478"/>
          <ac:spMkLst>
            <pc:docMk/>
            <pc:sldMk cId="2345619765" sldId="267"/>
            <ac:spMk id="45" creationId="{A3483566-B57F-8C7D-DD62-FCC53C5353CA}"/>
          </ac:spMkLst>
        </pc:spChg>
        <pc:spChg chg="add del mod">
          <ac:chgData name="Nicholas Scharan Cysne" userId="0f46feb307c95bbc" providerId="LiveId" clId="{053093D4-D836-45DB-BC47-4BCC43C38F5C}" dt="2022-06-11T23:09:06.217" v="5698" actId="478"/>
          <ac:spMkLst>
            <pc:docMk/>
            <pc:sldMk cId="2345619765" sldId="267"/>
            <ac:spMk id="47" creationId="{EA79571C-9AC6-543C-51C3-1959C21C0E62}"/>
          </ac:spMkLst>
        </pc:spChg>
        <pc:spChg chg="add del mod">
          <ac:chgData name="Nicholas Scharan Cysne" userId="0f46feb307c95bbc" providerId="LiveId" clId="{053093D4-D836-45DB-BC47-4BCC43C38F5C}" dt="2022-06-11T23:09:06.217" v="5698" actId="478"/>
          <ac:spMkLst>
            <pc:docMk/>
            <pc:sldMk cId="2345619765" sldId="267"/>
            <ac:spMk id="49" creationId="{397D17EE-BB0D-B6B4-C499-142B4A58C1F7}"/>
          </ac:spMkLst>
        </pc:spChg>
        <pc:spChg chg="add del mod">
          <ac:chgData name="Nicholas Scharan Cysne" userId="0f46feb307c95bbc" providerId="LiveId" clId="{053093D4-D836-45DB-BC47-4BCC43C38F5C}" dt="2022-06-11T23:09:06.217" v="5698" actId="478"/>
          <ac:spMkLst>
            <pc:docMk/>
            <pc:sldMk cId="2345619765" sldId="267"/>
            <ac:spMk id="50" creationId="{8ACF227A-B77A-EA28-FB69-7AF0318BF6D8}"/>
          </ac:spMkLst>
        </pc:spChg>
        <pc:spChg chg="add del mod">
          <ac:chgData name="Nicholas Scharan Cysne" userId="0f46feb307c95bbc" providerId="LiveId" clId="{053093D4-D836-45DB-BC47-4BCC43C38F5C}" dt="2022-06-11T23:09:06.217" v="5698" actId="478"/>
          <ac:spMkLst>
            <pc:docMk/>
            <pc:sldMk cId="2345619765" sldId="267"/>
            <ac:spMk id="51" creationId="{10A97881-CB3E-7468-08FF-A430AC5FB40D}"/>
          </ac:spMkLst>
        </pc:spChg>
        <pc:spChg chg="add mod ord">
          <ac:chgData name="Nicholas Scharan Cysne" userId="0f46feb307c95bbc" providerId="LiveId" clId="{053093D4-D836-45DB-BC47-4BCC43C38F5C}" dt="2022-06-13T00:57:06.211" v="8862" actId="34135"/>
          <ac:spMkLst>
            <pc:docMk/>
            <pc:sldMk cId="2345619765" sldId="267"/>
            <ac:spMk id="57" creationId="{016134FF-3641-6E58-4405-9406AEDB04F3}"/>
          </ac:spMkLst>
        </pc:spChg>
        <pc:spChg chg="add mod">
          <ac:chgData name="Nicholas Scharan Cysne" userId="0f46feb307c95bbc" providerId="LiveId" clId="{053093D4-D836-45DB-BC47-4BCC43C38F5C}" dt="2022-06-12T23:47:11.901" v="8660" actId="1076"/>
          <ac:spMkLst>
            <pc:docMk/>
            <pc:sldMk cId="2345619765" sldId="267"/>
            <ac:spMk id="58" creationId="{179441A6-DB3A-58C2-9D01-1B5CB601E92A}"/>
          </ac:spMkLst>
        </pc:spChg>
        <pc:spChg chg="add mod">
          <ac:chgData name="Nicholas Scharan Cysne" userId="0f46feb307c95bbc" providerId="LiveId" clId="{053093D4-D836-45DB-BC47-4BCC43C38F5C}" dt="2022-06-12T23:58:40.640" v="8682" actId="20577"/>
          <ac:spMkLst>
            <pc:docMk/>
            <pc:sldMk cId="2345619765" sldId="267"/>
            <ac:spMk id="60" creationId="{F90425F7-97D0-4351-F6F6-8786D09C6896}"/>
          </ac:spMkLst>
        </pc:spChg>
        <pc:spChg chg="add del mod">
          <ac:chgData name="Nicholas Scharan Cysne" userId="0f46feb307c95bbc" providerId="LiveId" clId="{053093D4-D836-45DB-BC47-4BCC43C38F5C}" dt="2022-06-13T01:05:28.818" v="8895"/>
          <ac:spMkLst>
            <pc:docMk/>
            <pc:sldMk cId="2345619765" sldId="267"/>
            <ac:spMk id="66" creationId="{702A0552-83A7-C2C6-E7F6-CF8197ACD09B}"/>
          </ac:spMkLst>
        </pc:spChg>
        <pc:spChg chg="add del mod">
          <ac:chgData name="Nicholas Scharan Cysne" userId="0f46feb307c95bbc" providerId="LiveId" clId="{053093D4-D836-45DB-BC47-4BCC43C38F5C}" dt="2022-06-11T22:03:27.892" v="4644"/>
          <ac:spMkLst>
            <pc:docMk/>
            <pc:sldMk cId="2345619765" sldId="267"/>
            <ac:spMk id="89" creationId="{0BD14BAD-9982-2D3A-735B-030A747DC9AC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90" creationId="{DBD68EF3-08B8-ED45-6CFA-2BF6B2AFE32C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91" creationId="{C765710A-60F1-3119-CBDA-7FA7B8D48162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92" creationId="{D8788F91-95D9-BD4A-3369-86FEC0B63837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93" creationId="{E892B141-F9B6-E898-C116-A124BBFC89BE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99" creationId="{147C9356-8EFA-AB31-A1D4-7848ED07888A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103" creationId="{F062160F-4BE8-BE3F-A463-E6A3FD9184BA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104" creationId="{1D32D9F8-3957-BE23-B475-7D5CD2BB27C9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105" creationId="{17F1E40D-A818-84CD-CE59-F2BDC7E65EB4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106" creationId="{3BE16734-7B18-9973-D8BC-D336555212FC}"/>
          </ac:spMkLst>
        </pc:spChg>
        <pc:spChg chg="add del mod">
          <ac:chgData name="Nicholas Scharan Cysne" userId="0f46feb307c95bbc" providerId="LiveId" clId="{053093D4-D836-45DB-BC47-4BCC43C38F5C}" dt="2022-06-11T23:09:10.042" v="5702"/>
          <ac:spMkLst>
            <pc:docMk/>
            <pc:sldMk cId="2345619765" sldId="267"/>
            <ac:spMk id="107" creationId="{FDA9B1BE-1BFC-2E14-B1DD-73F1BAB98326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09" creationId="{3FEE6C2E-03F4-0AB5-D2EC-4F0F16A8298E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10" creationId="{FA9E2976-C6D6-80E4-7BC3-DBF06F651BCE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12" creationId="{97ED5707-1B20-5DB1-093F-D60CB4C4854F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13" creationId="{FC6CC8D5-9A37-1940-6012-E8C0B4A558D3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15" creationId="{9F3B71BE-17F0-CB6F-4EF5-518DE4612C22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16" creationId="{0EB40818-4D64-1407-B6B7-8812C575E8B5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18" creationId="{8B89732F-C5FD-E1C7-29C7-88074AEA235C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19" creationId="{5F9EEE41-E0E2-CC95-D58C-6442830D6127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21" creationId="{6AD4E7F0-6CDC-B0AB-FBEA-18E9BB0A204C}"/>
          </ac:spMkLst>
        </pc:spChg>
        <pc:spChg chg="mod">
          <ac:chgData name="Nicholas Scharan Cysne" userId="0f46feb307c95bbc" providerId="LiveId" clId="{053093D4-D836-45DB-BC47-4BCC43C38F5C}" dt="2022-06-11T23:09:06.512" v="5699"/>
          <ac:spMkLst>
            <pc:docMk/>
            <pc:sldMk cId="2345619765" sldId="267"/>
            <ac:spMk id="122" creationId="{838D53FA-2124-12B8-395F-054DCC6833C8}"/>
          </ac:spMkLst>
        </pc:spChg>
        <pc:spChg chg="add mod">
          <ac:chgData name="Nicholas Scharan Cysne" userId="0f46feb307c95bbc" providerId="LiveId" clId="{053093D4-D836-45DB-BC47-4BCC43C38F5C}" dt="2022-06-13T00:57:31.291" v="8866" actId="164"/>
          <ac:spMkLst>
            <pc:docMk/>
            <pc:sldMk cId="2345619765" sldId="267"/>
            <ac:spMk id="123" creationId="{2324AFAD-FC32-BDB4-2B79-C6F6128B87A3}"/>
          </ac:spMkLst>
        </pc:spChg>
        <pc:spChg chg="add mod">
          <ac:chgData name="Nicholas Scharan Cysne" userId="0f46feb307c95bbc" providerId="LiveId" clId="{053093D4-D836-45DB-BC47-4BCC43C38F5C}" dt="2022-06-13T00:57:31.291" v="8866" actId="164"/>
          <ac:spMkLst>
            <pc:docMk/>
            <pc:sldMk cId="2345619765" sldId="267"/>
            <ac:spMk id="124" creationId="{949B5AC8-1D22-100D-07D2-D8E91B04DB7D}"/>
          </ac:spMkLst>
        </pc:spChg>
        <pc:spChg chg="add mod">
          <ac:chgData name="Nicholas Scharan Cysne" userId="0f46feb307c95bbc" providerId="LiveId" clId="{053093D4-D836-45DB-BC47-4BCC43C38F5C}" dt="2022-06-13T00:57:31.291" v="8866" actId="164"/>
          <ac:spMkLst>
            <pc:docMk/>
            <pc:sldMk cId="2345619765" sldId="267"/>
            <ac:spMk id="125" creationId="{79F78BD9-526E-7572-636F-1676E71B42B0}"/>
          </ac:spMkLst>
        </pc:spChg>
        <pc:spChg chg="add mod">
          <ac:chgData name="Nicholas Scharan Cysne" userId="0f46feb307c95bbc" providerId="LiveId" clId="{053093D4-D836-45DB-BC47-4BCC43C38F5C}" dt="2022-06-13T00:57:31.291" v="8866" actId="164"/>
          <ac:spMkLst>
            <pc:docMk/>
            <pc:sldMk cId="2345619765" sldId="267"/>
            <ac:spMk id="126" creationId="{BA6DA710-D4D9-A9A2-E1EA-1731C54E4AB6}"/>
          </ac:spMkLst>
        </pc:spChg>
        <pc:spChg chg="add mod">
          <ac:chgData name="Nicholas Scharan Cysne" userId="0f46feb307c95bbc" providerId="LiveId" clId="{053093D4-D836-45DB-BC47-4BCC43C38F5C}" dt="2022-06-13T00:57:31.291" v="8866" actId="164"/>
          <ac:spMkLst>
            <pc:docMk/>
            <pc:sldMk cId="2345619765" sldId="267"/>
            <ac:spMk id="132" creationId="{658A223D-E209-B2C4-77ED-C067409CF825}"/>
          </ac:spMkLst>
        </pc:spChg>
        <pc:spChg chg="add del mod">
          <ac:chgData name="Nicholas Scharan Cysne" userId="0f46feb307c95bbc" providerId="LiveId" clId="{053093D4-D836-45DB-BC47-4BCC43C38F5C}" dt="2022-06-11T23:09:52.141" v="5707" actId="478"/>
          <ac:spMkLst>
            <pc:docMk/>
            <pc:sldMk cId="2345619765" sldId="267"/>
            <ac:spMk id="136" creationId="{E1E77599-EBB5-863D-1144-BE43CB6EC50B}"/>
          </ac:spMkLst>
        </pc:spChg>
        <pc:spChg chg="add del mod">
          <ac:chgData name="Nicholas Scharan Cysne" userId="0f46feb307c95bbc" providerId="LiveId" clId="{053093D4-D836-45DB-BC47-4BCC43C38F5C}" dt="2022-06-11T23:09:57.260" v="5710" actId="478"/>
          <ac:spMkLst>
            <pc:docMk/>
            <pc:sldMk cId="2345619765" sldId="267"/>
            <ac:spMk id="137" creationId="{AC38B79D-2FBE-5BE2-0D08-F65454526AC5}"/>
          </ac:spMkLst>
        </pc:spChg>
        <pc:spChg chg="add del mod">
          <ac:chgData name="Nicholas Scharan Cysne" userId="0f46feb307c95bbc" providerId="LiveId" clId="{053093D4-D836-45DB-BC47-4BCC43C38F5C}" dt="2022-06-11T23:09:58.908" v="5711" actId="478"/>
          <ac:spMkLst>
            <pc:docMk/>
            <pc:sldMk cId="2345619765" sldId="267"/>
            <ac:spMk id="138" creationId="{5FD588A3-EF73-92AB-D18B-C2921B636357}"/>
          </ac:spMkLst>
        </pc:spChg>
        <pc:spChg chg="add del mod">
          <ac:chgData name="Nicholas Scharan Cysne" userId="0f46feb307c95bbc" providerId="LiveId" clId="{053093D4-D836-45DB-BC47-4BCC43C38F5C}" dt="2022-06-11T23:09:55.555" v="5709" actId="478"/>
          <ac:spMkLst>
            <pc:docMk/>
            <pc:sldMk cId="2345619765" sldId="267"/>
            <ac:spMk id="139" creationId="{F533FA51-CC9E-7A33-C487-8141BF53436B}"/>
          </ac:spMkLst>
        </pc:spChg>
        <pc:spChg chg="add del mod">
          <ac:chgData name="Nicholas Scharan Cysne" userId="0f46feb307c95bbc" providerId="LiveId" clId="{053093D4-D836-45DB-BC47-4BCC43C38F5C}" dt="2022-06-11T23:09:53.766" v="5708" actId="478"/>
          <ac:spMkLst>
            <pc:docMk/>
            <pc:sldMk cId="2345619765" sldId="267"/>
            <ac:spMk id="140" creationId="{076EBA0A-FACD-AFAB-3DFF-62E6FABD2E79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42" creationId="{C5A255CD-15C8-430C-D48D-EFBFA3C31257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43" creationId="{D0F812DA-AB79-79EA-3742-15D800542F3D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45" creationId="{784EA1CC-03EC-2171-5B4F-661081B2AC1D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46" creationId="{2233E380-2457-D35D-8E8E-EB5A4B2D7599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48" creationId="{882F1C07-B37D-9275-8966-83F6F100265C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49" creationId="{EFBA3171-080A-21E5-B5FE-58C8583C33D5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51" creationId="{C150A1DB-6AF3-9C48-934F-BD6160A02562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52" creationId="{EE3867D8-846F-0A32-9CCE-3681DC8F9D78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54" creationId="{522529A7-ACF3-158A-5797-58EACECCB158}"/>
          </ac:spMkLst>
        </pc:spChg>
        <pc:spChg chg="mod">
          <ac:chgData name="Nicholas Scharan Cysne" userId="0f46feb307c95bbc" providerId="LiveId" clId="{053093D4-D836-45DB-BC47-4BCC43C38F5C}" dt="2022-06-11T23:09:11.076" v="5703"/>
          <ac:spMkLst>
            <pc:docMk/>
            <pc:sldMk cId="2345619765" sldId="267"/>
            <ac:spMk id="155" creationId="{8E0D7C6A-57F7-307B-6E84-765E969DEF45}"/>
          </ac:spMkLst>
        </pc:spChg>
        <pc:spChg chg="mod">
          <ac:chgData name="Nicholas Scharan Cysne" userId="0f46feb307c95bbc" providerId="LiveId" clId="{053093D4-D836-45DB-BC47-4BCC43C38F5C}" dt="2022-06-11T23:10:05.824" v="5712"/>
          <ac:spMkLst>
            <pc:docMk/>
            <pc:sldMk cId="2345619765" sldId="267"/>
            <ac:spMk id="157" creationId="{105C1173-993C-872D-2A6A-BBE27B37E777}"/>
          </ac:spMkLst>
        </pc:spChg>
        <pc:spChg chg="mod">
          <ac:chgData name="Nicholas Scharan Cysne" userId="0f46feb307c95bbc" providerId="LiveId" clId="{053093D4-D836-45DB-BC47-4BCC43C38F5C}" dt="2022-06-11T23:10:05.824" v="5712"/>
          <ac:spMkLst>
            <pc:docMk/>
            <pc:sldMk cId="2345619765" sldId="267"/>
            <ac:spMk id="158" creationId="{B14DFB0D-F99B-0D48-C697-7E6957F3DD70}"/>
          </ac:spMkLst>
        </pc:spChg>
        <pc:spChg chg="add mod">
          <ac:chgData name="Nicholas Scharan Cysne" userId="0f46feb307c95bbc" providerId="LiveId" clId="{053093D4-D836-45DB-BC47-4BCC43C38F5C}" dt="2022-06-12T23:45:57.482" v="8646" actId="20577"/>
          <ac:spMkLst>
            <pc:docMk/>
            <pc:sldMk cId="2345619765" sldId="267"/>
            <ac:spMk id="181" creationId="{74CFA5AB-AE65-F812-2286-EC9CF5F9ED03}"/>
          </ac:spMkLst>
        </pc:spChg>
        <pc:spChg chg="add mod">
          <ac:chgData name="Nicholas Scharan Cysne" userId="0f46feb307c95bbc" providerId="LiveId" clId="{053093D4-D836-45DB-BC47-4BCC43C38F5C}" dt="2022-06-13T00:57:24.763" v="8865" actId="1076"/>
          <ac:spMkLst>
            <pc:docMk/>
            <pc:sldMk cId="2345619765" sldId="267"/>
            <ac:spMk id="182" creationId="{B977D946-31DE-B612-B4D4-2FE700602B7C}"/>
          </ac:spMkLst>
        </pc:spChg>
        <pc:spChg chg="add mod">
          <ac:chgData name="Nicholas Scharan Cysne" userId="0f46feb307c95bbc" providerId="LiveId" clId="{053093D4-D836-45DB-BC47-4BCC43C38F5C}" dt="2022-06-13T00:57:24.763" v="8865" actId="1076"/>
          <ac:spMkLst>
            <pc:docMk/>
            <pc:sldMk cId="2345619765" sldId="267"/>
            <ac:spMk id="183" creationId="{D59AF802-C440-9EFF-3D4D-5C6672CC7579}"/>
          </ac:spMkLst>
        </pc:spChg>
        <pc:spChg chg="add mod">
          <ac:chgData name="Nicholas Scharan Cysne" userId="0f46feb307c95bbc" providerId="LiveId" clId="{053093D4-D836-45DB-BC47-4BCC43C38F5C}" dt="2022-06-13T00:00:40.635" v="8735" actId="552"/>
          <ac:spMkLst>
            <pc:docMk/>
            <pc:sldMk cId="2345619765" sldId="267"/>
            <ac:spMk id="184" creationId="{EDF97613-6B7A-74F4-F796-A20784629CCE}"/>
          </ac:spMkLst>
        </pc:spChg>
        <pc:spChg chg="add mod">
          <ac:chgData name="Nicholas Scharan Cysne" userId="0f46feb307c95bbc" providerId="LiveId" clId="{053093D4-D836-45DB-BC47-4BCC43C38F5C}" dt="2022-06-13T00:00:40.635" v="8735" actId="552"/>
          <ac:spMkLst>
            <pc:docMk/>
            <pc:sldMk cId="2345619765" sldId="267"/>
            <ac:spMk id="185" creationId="{C163FD9A-5840-9F3E-8114-1F4B4ECE4584}"/>
          </ac:spMkLst>
        </pc:spChg>
        <pc:spChg chg="add mod">
          <ac:chgData name="Nicholas Scharan Cysne" userId="0f46feb307c95bbc" providerId="LiveId" clId="{053093D4-D836-45DB-BC47-4BCC43C38F5C}" dt="2022-06-13T00:57:24.763" v="8865" actId="1076"/>
          <ac:spMkLst>
            <pc:docMk/>
            <pc:sldMk cId="2345619765" sldId="267"/>
            <ac:spMk id="186" creationId="{C3192B92-1F14-3DC7-8487-2EFC7D4B4CF2}"/>
          </ac:spMkLst>
        </pc:spChg>
        <pc:spChg chg="add mod">
          <ac:chgData name="Nicholas Scharan Cysne" userId="0f46feb307c95bbc" providerId="LiveId" clId="{053093D4-D836-45DB-BC47-4BCC43C38F5C}" dt="2022-06-12T01:32:06.008" v="7387" actId="20577"/>
          <ac:spMkLst>
            <pc:docMk/>
            <pc:sldMk cId="2345619765" sldId="267"/>
            <ac:spMk id="187" creationId="{63240DF9-F718-F512-2B6F-AD89BCA643E2}"/>
          </ac:spMkLst>
        </pc:spChg>
        <pc:grpChg chg="add mod">
          <ac:chgData name="Nicholas Scharan Cysne" userId="0f46feb307c95bbc" providerId="LiveId" clId="{053093D4-D836-45DB-BC47-4BCC43C38F5C}" dt="2022-06-13T00:57:45.706" v="8868" actId="1076"/>
          <ac:grpSpMkLst>
            <pc:docMk/>
            <pc:sldMk cId="2345619765" sldId="267"/>
            <ac:grpSpMk id="7" creationId="{9E09882F-BC39-D75C-7A1C-7976A4030B6B}"/>
          </ac:grpSpMkLst>
        </pc:grpChg>
        <pc:grpChg chg="add del mod">
          <ac:chgData name="Nicholas Scharan Cysne" userId="0f46feb307c95bbc" providerId="LiveId" clId="{053093D4-D836-45DB-BC47-4BCC43C38F5C}" dt="2022-06-11T23:09:10.042" v="5702"/>
          <ac:grpSpMkLst>
            <pc:docMk/>
            <pc:sldMk cId="2345619765" sldId="267"/>
            <ac:grpSpMk id="108" creationId="{2AE53AFF-65BF-40CE-B4A8-998AE3794A58}"/>
          </ac:grpSpMkLst>
        </pc:grpChg>
        <pc:grpChg chg="add del mod">
          <ac:chgData name="Nicholas Scharan Cysne" userId="0f46feb307c95bbc" providerId="LiveId" clId="{053093D4-D836-45DB-BC47-4BCC43C38F5C}" dt="2022-06-11T23:09:10.042" v="5702"/>
          <ac:grpSpMkLst>
            <pc:docMk/>
            <pc:sldMk cId="2345619765" sldId="267"/>
            <ac:grpSpMk id="111" creationId="{02B1EC3D-8527-169C-A4BA-DCE6D434D123}"/>
          </ac:grpSpMkLst>
        </pc:grpChg>
        <pc:grpChg chg="add del mod">
          <ac:chgData name="Nicholas Scharan Cysne" userId="0f46feb307c95bbc" providerId="LiveId" clId="{053093D4-D836-45DB-BC47-4BCC43C38F5C}" dt="2022-06-11T23:09:10.042" v="5702"/>
          <ac:grpSpMkLst>
            <pc:docMk/>
            <pc:sldMk cId="2345619765" sldId="267"/>
            <ac:grpSpMk id="114" creationId="{514EF4E5-2E73-4D2B-CA43-1D15C329653B}"/>
          </ac:grpSpMkLst>
        </pc:grpChg>
        <pc:grpChg chg="add del mod">
          <ac:chgData name="Nicholas Scharan Cysne" userId="0f46feb307c95bbc" providerId="LiveId" clId="{053093D4-D836-45DB-BC47-4BCC43C38F5C}" dt="2022-06-11T23:09:10.042" v="5702"/>
          <ac:grpSpMkLst>
            <pc:docMk/>
            <pc:sldMk cId="2345619765" sldId="267"/>
            <ac:grpSpMk id="117" creationId="{3F70441B-DBAB-8832-A3E9-5A5301FBA253}"/>
          </ac:grpSpMkLst>
        </pc:grpChg>
        <pc:grpChg chg="add del mod">
          <ac:chgData name="Nicholas Scharan Cysne" userId="0f46feb307c95bbc" providerId="LiveId" clId="{053093D4-D836-45DB-BC47-4BCC43C38F5C}" dt="2022-06-11T23:09:10.042" v="5702"/>
          <ac:grpSpMkLst>
            <pc:docMk/>
            <pc:sldMk cId="2345619765" sldId="267"/>
            <ac:grpSpMk id="120" creationId="{F9DFE162-3FAB-268D-A5D7-B50D37695A09}"/>
          </ac:grpSpMkLst>
        </pc:grpChg>
        <pc:grpChg chg="add mod">
          <ac:chgData name="Nicholas Scharan Cysne" userId="0f46feb307c95bbc" providerId="LiveId" clId="{053093D4-D836-45DB-BC47-4BCC43C38F5C}" dt="2022-06-13T00:57:31.291" v="8866" actId="164"/>
          <ac:grpSpMkLst>
            <pc:docMk/>
            <pc:sldMk cId="2345619765" sldId="267"/>
            <ac:grpSpMk id="141" creationId="{3F223489-81C8-4B65-B14A-A00B69D8AEAE}"/>
          </ac:grpSpMkLst>
        </pc:grpChg>
        <pc:grpChg chg="add mod">
          <ac:chgData name="Nicholas Scharan Cysne" userId="0f46feb307c95bbc" providerId="LiveId" clId="{053093D4-D836-45DB-BC47-4BCC43C38F5C}" dt="2022-06-13T00:57:31.291" v="8866" actId="164"/>
          <ac:grpSpMkLst>
            <pc:docMk/>
            <pc:sldMk cId="2345619765" sldId="267"/>
            <ac:grpSpMk id="144" creationId="{E41CD28C-FF38-54D7-D299-B5202C599592}"/>
          </ac:grpSpMkLst>
        </pc:grpChg>
        <pc:grpChg chg="add mod">
          <ac:chgData name="Nicholas Scharan Cysne" userId="0f46feb307c95bbc" providerId="LiveId" clId="{053093D4-D836-45DB-BC47-4BCC43C38F5C}" dt="2022-06-13T00:57:31.291" v="8866" actId="164"/>
          <ac:grpSpMkLst>
            <pc:docMk/>
            <pc:sldMk cId="2345619765" sldId="267"/>
            <ac:grpSpMk id="147" creationId="{26D669A9-A290-B909-5BC0-39D2F11CC8FC}"/>
          </ac:grpSpMkLst>
        </pc:grpChg>
        <pc:grpChg chg="add mod">
          <ac:chgData name="Nicholas Scharan Cysne" userId="0f46feb307c95bbc" providerId="LiveId" clId="{053093D4-D836-45DB-BC47-4BCC43C38F5C}" dt="2022-06-13T00:57:31.291" v="8866" actId="164"/>
          <ac:grpSpMkLst>
            <pc:docMk/>
            <pc:sldMk cId="2345619765" sldId="267"/>
            <ac:grpSpMk id="150" creationId="{93F18F4F-38F3-E338-DAF1-971B3B806B86}"/>
          </ac:grpSpMkLst>
        </pc:grpChg>
        <pc:grpChg chg="add mod">
          <ac:chgData name="Nicholas Scharan Cysne" userId="0f46feb307c95bbc" providerId="LiveId" clId="{053093D4-D836-45DB-BC47-4BCC43C38F5C}" dt="2022-06-13T00:57:31.291" v="8866" actId="164"/>
          <ac:grpSpMkLst>
            <pc:docMk/>
            <pc:sldMk cId="2345619765" sldId="267"/>
            <ac:grpSpMk id="153" creationId="{FBC377CA-3013-F09A-7FD8-58883C9AF3D7}"/>
          </ac:grpSpMkLst>
        </pc:grpChg>
        <pc:grpChg chg="add mod">
          <ac:chgData name="Nicholas Scharan Cysne" userId="0f46feb307c95bbc" providerId="LiveId" clId="{053093D4-D836-45DB-BC47-4BCC43C38F5C}" dt="2022-06-13T00:57:31.291" v="8866" actId="164"/>
          <ac:grpSpMkLst>
            <pc:docMk/>
            <pc:sldMk cId="2345619765" sldId="267"/>
            <ac:grpSpMk id="156" creationId="{3FC1EF06-04DC-66E5-2407-C881B5D9FF90}"/>
          </ac:grpSpMkLst>
        </pc:grpChg>
        <pc:picChg chg="del">
          <ac:chgData name="Nicholas Scharan Cysne" userId="0f46feb307c95bbc" providerId="LiveId" clId="{053093D4-D836-45DB-BC47-4BCC43C38F5C}" dt="2022-06-11T11:13:26.867" v="3179" actId="478"/>
          <ac:picMkLst>
            <pc:docMk/>
            <pc:sldMk cId="2345619765" sldId="267"/>
            <ac:picMk id="3" creationId="{359DFB46-91B3-0525-E8A1-075E6CC74392}"/>
          </ac:picMkLst>
        </pc:picChg>
        <pc:picChg chg="add del mod">
          <ac:chgData name="Nicholas Scharan Cysne" userId="0f46feb307c95bbc" providerId="LiveId" clId="{053093D4-D836-45DB-BC47-4BCC43C38F5C}" dt="2022-06-11T11:28:07.837" v="3411" actId="478"/>
          <ac:picMkLst>
            <pc:docMk/>
            <pc:sldMk cId="2345619765" sldId="267"/>
            <ac:picMk id="20" creationId="{42E5219B-9F2D-C72C-C06C-400F04522E94}"/>
          </ac:picMkLst>
        </pc:picChg>
        <pc:picChg chg="add del mod">
          <ac:chgData name="Nicholas Scharan Cysne" userId="0f46feb307c95bbc" providerId="LiveId" clId="{053093D4-D836-45DB-BC47-4BCC43C38F5C}" dt="2022-06-11T11:27:56.070" v="3408" actId="478"/>
          <ac:picMkLst>
            <pc:docMk/>
            <pc:sldMk cId="2345619765" sldId="267"/>
            <ac:picMk id="1026" creationId="{CE2314C9-00E1-10F2-9750-2DCD4E7CB556}"/>
          </ac:picMkLst>
        </pc:picChg>
        <pc:cxnChg chg="add del mod">
          <ac:chgData name="Nicholas Scharan Cysne" userId="0f46feb307c95bbc" providerId="LiveId" clId="{053093D4-D836-45DB-BC47-4BCC43C38F5C}" dt="2022-06-13T00:57:11.085" v="8864" actId="478"/>
          <ac:cxnSpMkLst>
            <pc:docMk/>
            <pc:sldMk cId="2345619765" sldId="267"/>
            <ac:cxnSpMk id="4" creationId="{7DC2B474-6719-7361-A7F5-69E10816A286}"/>
          </ac:cxnSpMkLst>
        </pc:cxnChg>
        <pc:cxnChg chg="add del mod">
          <ac:chgData name="Nicholas Scharan Cysne" userId="0f46feb307c95bbc" providerId="LiveId" clId="{053093D4-D836-45DB-BC47-4BCC43C38F5C}" dt="2022-06-11T11:28:10.872" v="3413" actId="478"/>
          <ac:cxnSpMkLst>
            <pc:docMk/>
            <pc:sldMk cId="2345619765" sldId="267"/>
            <ac:cxnSpMk id="9" creationId="{17D32DBC-1C91-809E-FDD6-B3BD425E0D3C}"/>
          </ac:cxnSpMkLst>
        </pc:cxnChg>
        <pc:cxnChg chg="add del mod">
          <ac:chgData name="Nicholas Scharan Cysne" userId="0f46feb307c95bbc" providerId="LiveId" clId="{053093D4-D836-45DB-BC47-4BCC43C38F5C}" dt="2022-06-12T23:44:29.553" v="8630" actId="478"/>
          <ac:cxnSpMkLst>
            <pc:docMk/>
            <pc:sldMk cId="2345619765" sldId="267"/>
            <ac:cxnSpMk id="36" creationId="{A0A6B969-1539-FC29-AE5C-4C4E19D32FCF}"/>
          </ac:cxnSpMkLst>
        </pc:cxnChg>
        <pc:cxnChg chg="add del mod">
          <ac:chgData name="Nicholas Scharan Cysne" userId="0f46feb307c95bbc" providerId="LiveId" clId="{053093D4-D836-45DB-BC47-4BCC43C38F5C}" dt="2022-06-11T11:24:58.590" v="3404" actId="478"/>
          <ac:cxnSpMkLst>
            <pc:docMk/>
            <pc:sldMk cId="2345619765" sldId="267"/>
            <ac:cxnSpMk id="46" creationId="{8D0D5E6E-96F1-807A-BE7D-AC5AA4BAB7AF}"/>
          </ac:cxnSpMkLst>
        </pc:cxnChg>
        <pc:cxnChg chg="add del mod">
          <ac:chgData name="Nicholas Scharan Cysne" userId="0f46feb307c95bbc" providerId="LiveId" clId="{053093D4-D836-45DB-BC47-4BCC43C38F5C}" dt="2022-06-11T23:09:06.217" v="5698" actId="478"/>
          <ac:cxnSpMkLst>
            <pc:docMk/>
            <pc:sldMk cId="2345619765" sldId="267"/>
            <ac:cxnSpMk id="52" creationId="{FB5FD45B-457E-B5BE-751E-4FC68045B268}"/>
          </ac:cxnSpMkLst>
        </pc:cxnChg>
        <pc:cxnChg chg="add del mod">
          <ac:chgData name="Nicholas Scharan Cysne" userId="0f46feb307c95bbc" providerId="LiveId" clId="{053093D4-D836-45DB-BC47-4BCC43C38F5C}" dt="2022-06-11T23:09:06.217" v="5698" actId="478"/>
          <ac:cxnSpMkLst>
            <pc:docMk/>
            <pc:sldMk cId="2345619765" sldId="267"/>
            <ac:cxnSpMk id="56" creationId="{CB4FDF59-46DC-5D41-AB51-D64287519553}"/>
          </ac:cxnSpMkLst>
        </pc:cxnChg>
        <pc:cxnChg chg="add del mod">
          <ac:chgData name="Nicholas Scharan Cysne" userId="0f46feb307c95bbc" providerId="LiveId" clId="{053093D4-D836-45DB-BC47-4BCC43C38F5C}" dt="2022-06-11T23:09:06.217" v="5698" actId="478"/>
          <ac:cxnSpMkLst>
            <pc:docMk/>
            <pc:sldMk cId="2345619765" sldId="267"/>
            <ac:cxnSpMk id="59" creationId="{895A0811-420E-5C3E-C56C-4F7EBDF1342F}"/>
          </ac:cxnSpMkLst>
        </pc:cxnChg>
        <pc:cxnChg chg="add del mod">
          <ac:chgData name="Nicholas Scharan Cysne" userId="0f46feb307c95bbc" providerId="LiveId" clId="{053093D4-D836-45DB-BC47-4BCC43C38F5C}" dt="2022-06-11T23:09:06.217" v="5698" actId="478"/>
          <ac:cxnSpMkLst>
            <pc:docMk/>
            <pc:sldMk cId="2345619765" sldId="267"/>
            <ac:cxnSpMk id="62" creationId="{D64D3BB6-7DC1-10E7-3F2D-D694F60657F7}"/>
          </ac:cxnSpMkLst>
        </pc:cxnChg>
        <pc:cxnChg chg="add del mod">
          <ac:chgData name="Nicholas Scharan Cysne" userId="0f46feb307c95bbc" providerId="LiveId" clId="{053093D4-D836-45DB-BC47-4BCC43C38F5C}" dt="2022-06-13T00:57:10.273" v="8863" actId="478"/>
          <ac:cxnSpMkLst>
            <pc:docMk/>
            <pc:sldMk cId="2345619765" sldId="267"/>
            <ac:cxnSpMk id="63" creationId="{3029F8AB-A94A-3D2E-2560-46A22DD947C8}"/>
          </ac:cxnSpMkLst>
        </pc:cxnChg>
        <pc:cxnChg chg="add del mod">
          <ac:chgData name="Nicholas Scharan Cysne" userId="0f46feb307c95bbc" providerId="LiveId" clId="{053093D4-D836-45DB-BC47-4BCC43C38F5C}" dt="2022-06-13T00:57:03.303" v="8861" actId="478"/>
          <ac:cxnSpMkLst>
            <pc:docMk/>
            <pc:sldMk cId="2345619765" sldId="267"/>
            <ac:cxnSpMk id="64" creationId="{527874A2-4E2D-19FF-7CB8-A07B9C92F373}"/>
          </ac:cxnSpMkLst>
        </pc:cxnChg>
        <pc:cxnChg chg="add del mod">
          <ac:chgData name="Nicholas Scharan Cysne" userId="0f46feb307c95bbc" providerId="LiveId" clId="{053093D4-D836-45DB-BC47-4BCC43C38F5C}" dt="2022-06-11T23:09:06.217" v="5698" actId="478"/>
          <ac:cxnSpMkLst>
            <pc:docMk/>
            <pc:sldMk cId="2345619765" sldId="267"/>
            <ac:cxnSpMk id="65" creationId="{62850E94-F29D-5EB0-4532-2A4F65604D85}"/>
          </ac:cxnSpMkLst>
        </pc:cxnChg>
        <pc:cxnChg chg="add del mod">
          <ac:chgData name="Nicholas Scharan Cysne" userId="0f46feb307c95bbc" providerId="LiveId" clId="{053093D4-D836-45DB-BC47-4BCC43C38F5C}" dt="2022-06-11T23:09:10.042" v="5702"/>
          <ac:cxnSpMkLst>
            <pc:docMk/>
            <pc:sldMk cId="2345619765" sldId="267"/>
            <ac:cxnSpMk id="94" creationId="{F77FF2A6-656C-17CD-0C49-3B3D9C18067A}"/>
          </ac:cxnSpMkLst>
        </pc:cxnChg>
        <pc:cxnChg chg="add del mod">
          <ac:chgData name="Nicholas Scharan Cysne" userId="0f46feb307c95bbc" providerId="LiveId" clId="{053093D4-D836-45DB-BC47-4BCC43C38F5C}" dt="2022-06-11T23:09:10.042" v="5702"/>
          <ac:cxnSpMkLst>
            <pc:docMk/>
            <pc:sldMk cId="2345619765" sldId="267"/>
            <ac:cxnSpMk id="95" creationId="{94F23901-7190-E656-DEB5-95A36B863335}"/>
          </ac:cxnSpMkLst>
        </pc:cxnChg>
        <pc:cxnChg chg="add del mod">
          <ac:chgData name="Nicholas Scharan Cysne" userId="0f46feb307c95bbc" providerId="LiveId" clId="{053093D4-D836-45DB-BC47-4BCC43C38F5C}" dt="2022-06-11T23:09:10.042" v="5702"/>
          <ac:cxnSpMkLst>
            <pc:docMk/>
            <pc:sldMk cId="2345619765" sldId="267"/>
            <ac:cxnSpMk id="96" creationId="{ECFDA491-E355-5B21-B736-E5463BF3E090}"/>
          </ac:cxnSpMkLst>
        </pc:cxnChg>
        <pc:cxnChg chg="add del mod">
          <ac:chgData name="Nicholas Scharan Cysne" userId="0f46feb307c95bbc" providerId="LiveId" clId="{053093D4-D836-45DB-BC47-4BCC43C38F5C}" dt="2022-06-11T23:09:10.042" v="5702"/>
          <ac:cxnSpMkLst>
            <pc:docMk/>
            <pc:sldMk cId="2345619765" sldId="267"/>
            <ac:cxnSpMk id="97" creationId="{71FC4029-ED54-7188-37E9-30C90A75EE57}"/>
          </ac:cxnSpMkLst>
        </pc:cxnChg>
        <pc:cxnChg chg="add del mod">
          <ac:chgData name="Nicholas Scharan Cysne" userId="0f46feb307c95bbc" providerId="LiveId" clId="{053093D4-D836-45DB-BC47-4BCC43C38F5C}" dt="2022-06-11T23:09:10.042" v="5702"/>
          <ac:cxnSpMkLst>
            <pc:docMk/>
            <pc:sldMk cId="2345619765" sldId="267"/>
            <ac:cxnSpMk id="98" creationId="{A6E1CD16-F326-A4A3-B8F4-C023FA122022}"/>
          </ac:cxnSpMkLst>
        </pc:cxnChg>
        <pc:cxnChg chg="add del mod">
          <ac:chgData name="Nicholas Scharan Cysne" userId="0f46feb307c95bbc" providerId="LiveId" clId="{053093D4-D836-45DB-BC47-4BCC43C38F5C}" dt="2022-06-11T23:09:10.042" v="5702"/>
          <ac:cxnSpMkLst>
            <pc:docMk/>
            <pc:sldMk cId="2345619765" sldId="267"/>
            <ac:cxnSpMk id="100" creationId="{B5C34C86-CE8B-4B19-C369-F6057B4E47B8}"/>
          </ac:cxnSpMkLst>
        </pc:cxnChg>
        <pc:cxnChg chg="add del mod">
          <ac:chgData name="Nicholas Scharan Cysne" userId="0f46feb307c95bbc" providerId="LiveId" clId="{053093D4-D836-45DB-BC47-4BCC43C38F5C}" dt="2022-06-11T23:09:10.042" v="5702"/>
          <ac:cxnSpMkLst>
            <pc:docMk/>
            <pc:sldMk cId="2345619765" sldId="267"/>
            <ac:cxnSpMk id="101" creationId="{489F95C7-9126-A717-5930-611766F51054}"/>
          </ac:cxnSpMkLst>
        </pc:cxnChg>
        <pc:cxnChg chg="add del mod">
          <ac:chgData name="Nicholas Scharan Cysne" userId="0f46feb307c95bbc" providerId="LiveId" clId="{053093D4-D836-45DB-BC47-4BCC43C38F5C}" dt="2022-06-11T23:09:10.042" v="5702"/>
          <ac:cxnSpMkLst>
            <pc:docMk/>
            <pc:sldMk cId="2345619765" sldId="267"/>
            <ac:cxnSpMk id="102" creationId="{146B3367-CBBB-AC24-DC1F-6B8C48B01BD2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27" creationId="{73C463CC-186C-60B5-0383-3BD1D01FCD94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28" creationId="{0F8AE801-9B6F-7E60-68F4-2AE7E0A0ED2F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29" creationId="{EBBE2ED9-DC46-18D5-F323-295B748D0D14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30" creationId="{9086E127-3A3C-38EE-8C75-5FF1BB475E4F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31" creationId="{E92489CC-18D0-AA99-D98B-0862602585EB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33" creationId="{F4DA6535-F898-32C2-E032-2BCB9895C72E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34" creationId="{BA4363A6-95EA-6052-FAFF-33ED44655A1D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35" creationId="{E6A81508-7644-43DE-36FA-7FAE26070CDD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59" creationId="{9E6E0CF3-AD44-0B0B-D5CE-0D23FD5DA2C7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63" creationId="{E443EB8B-730B-DA99-7650-58CF60C8F732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66" creationId="{40EA952B-557D-6548-C7E4-F73A8CB23CD7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71" creationId="{BB6F21CB-4506-8DE3-7FE6-548C269F055E}"/>
          </ac:cxnSpMkLst>
        </pc:cxnChg>
        <pc:cxnChg chg="add mod">
          <ac:chgData name="Nicholas Scharan Cysne" userId="0f46feb307c95bbc" providerId="LiveId" clId="{053093D4-D836-45DB-BC47-4BCC43C38F5C}" dt="2022-06-13T00:57:31.291" v="8866" actId="164"/>
          <ac:cxnSpMkLst>
            <pc:docMk/>
            <pc:sldMk cId="2345619765" sldId="267"/>
            <ac:cxnSpMk id="175" creationId="{8EF42475-5238-413F-AD84-AF19D8A35079}"/>
          </ac:cxnSpMkLst>
        </pc:cxnChg>
      </pc:sldChg>
      <pc:sldChg chg="add">
        <pc:chgData name="Nicholas Scharan Cysne" userId="0f46feb307c95bbc" providerId="LiveId" clId="{053093D4-D836-45DB-BC47-4BCC43C38F5C}" dt="2022-06-11T10:56:04.177" v="2786" actId="2890"/>
        <pc:sldMkLst>
          <pc:docMk/>
          <pc:sldMk cId="407919130" sldId="268"/>
        </pc:sldMkLst>
      </pc:sldChg>
      <pc:sldChg chg="modSp add del mod">
        <pc:chgData name="Nicholas Scharan Cysne" userId="0f46feb307c95bbc" providerId="LiveId" clId="{053093D4-D836-45DB-BC47-4BCC43C38F5C}" dt="2022-06-11T11:45:47.640" v="3975" actId="47"/>
        <pc:sldMkLst>
          <pc:docMk/>
          <pc:sldMk cId="2819336787" sldId="269"/>
        </pc:sldMkLst>
        <pc:spChg chg="mod">
          <ac:chgData name="Nicholas Scharan Cysne" userId="0f46feb307c95bbc" providerId="LiveId" clId="{053093D4-D836-45DB-BC47-4BCC43C38F5C}" dt="2022-06-11T11:45:00.749" v="3965" actId="21"/>
          <ac:spMkLst>
            <pc:docMk/>
            <pc:sldMk cId="2819336787" sldId="269"/>
            <ac:spMk id="16" creationId="{E494F705-2219-2CBA-D444-D7C2243A4BEF}"/>
          </ac:spMkLst>
        </pc:spChg>
        <pc:spChg chg="mod">
          <ac:chgData name="Nicholas Scharan Cysne" userId="0f46feb307c95bbc" providerId="LiveId" clId="{053093D4-D836-45DB-BC47-4BCC43C38F5C}" dt="2022-06-11T11:36:33.931" v="3525" actId="20577"/>
          <ac:spMkLst>
            <pc:docMk/>
            <pc:sldMk cId="2819336787" sldId="269"/>
            <ac:spMk id="24" creationId="{E8DCF384-FC9B-AC46-08C7-8057BF874934}"/>
          </ac:spMkLst>
        </pc:spChg>
        <pc:spChg chg="mod">
          <ac:chgData name="Nicholas Scharan Cysne" userId="0f46feb307c95bbc" providerId="LiveId" clId="{053093D4-D836-45DB-BC47-4BCC43C38F5C}" dt="2022-06-11T11:36:42.033" v="3546" actId="20577"/>
          <ac:spMkLst>
            <pc:docMk/>
            <pc:sldMk cId="2819336787" sldId="269"/>
            <ac:spMk id="27" creationId="{934A2F47-1385-B77D-473C-6B2A1AA4E881}"/>
          </ac:spMkLst>
        </pc:spChg>
        <pc:spChg chg="mod">
          <ac:chgData name="Nicholas Scharan Cysne" userId="0f46feb307c95bbc" providerId="LiveId" clId="{053093D4-D836-45DB-BC47-4BCC43C38F5C}" dt="2022-06-11T11:36:49.899" v="3570" actId="20577"/>
          <ac:spMkLst>
            <pc:docMk/>
            <pc:sldMk cId="2819336787" sldId="269"/>
            <ac:spMk id="29" creationId="{D483E0B0-1BEA-6D8C-F298-81BD086EEE2C}"/>
          </ac:spMkLst>
        </pc:spChg>
        <pc:spChg chg="mod">
          <ac:chgData name="Nicholas Scharan Cysne" userId="0f46feb307c95bbc" providerId="LiveId" clId="{053093D4-D836-45DB-BC47-4BCC43C38F5C}" dt="2022-06-11T11:36:56.356" v="3592" actId="20577"/>
          <ac:spMkLst>
            <pc:docMk/>
            <pc:sldMk cId="2819336787" sldId="269"/>
            <ac:spMk id="31" creationId="{E0BD2497-D92D-E1DC-E761-9D172BFE98A6}"/>
          </ac:spMkLst>
        </pc:spChg>
      </pc:sldChg>
      <pc:sldChg chg="addSp delSp modSp add mod ord">
        <pc:chgData name="Nicholas Scharan Cysne" userId="0f46feb307c95bbc" providerId="LiveId" clId="{053093D4-D836-45DB-BC47-4BCC43C38F5C}" dt="2022-06-14T18:54:35.510" v="13262" actId="20577"/>
        <pc:sldMkLst>
          <pc:docMk/>
          <pc:sldMk cId="1244912016" sldId="270"/>
        </pc:sldMkLst>
        <pc:spChg chg="add mod">
          <ac:chgData name="Nicholas Scharan Cysne" userId="0f46feb307c95bbc" providerId="LiveId" clId="{053093D4-D836-45DB-BC47-4BCC43C38F5C}" dt="2022-06-14T01:10:36.628" v="10736" actId="1076"/>
          <ac:spMkLst>
            <pc:docMk/>
            <pc:sldMk cId="1244912016" sldId="270"/>
            <ac:spMk id="3" creationId="{C2FB9D90-6B76-F590-0647-06051E1D5F45}"/>
          </ac:spMkLst>
        </pc:spChg>
        <pc:spChg chg="add mod">
          <ac:chgData name="Nicholas Scharan Cysne" userId="0f46feb307c95bbc" providerId="LiveId" clId="{053093D4-D836-45DB-BC47-4BCC43C38F5C}" dt="2022-06-14T18:54:35.510" v="13262" actId="20577"/>
          <ac:spMkLst>
            <pc:docMk/>
            <pc:sldMk cId="1244912016" sldId="270"/>
            <ac:spMk id="11" creationId="{AA8AD8FE-FB21-1597-8840-3EB4AF0C44A0}"/>
          </ac:spMkLst>
        </pc:spChg>
        <pc:spChg chg="mod">
          <ac:chgData name="Nicholas Scharan Cysne" userId="0f46feb307c95bbc" providerId="LiveId" clId="{053093D4-D836-45DB-BC47-4BCC43C38F5C}" dt="2022-06-11T22:05:05.202" v="4660" actId="34135"/>
          <ac:spMkLst>
            <pc:docMk/>
            <pc:sldMk cId="1244912016" sldId="270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1T11:39:05.554" v="3651" actId="20577"/>
          <ac:spMkLst>
            <pc:docMk/>
            <pc:sldMk cId="1244912016" sldId="270"/>
            <ac:spMk id="15" creationId="{F040E5E8-36DA-CAB9-77AE-764E5784508A}"/>
          </ac:spMkLst>
        </pc:spChg>
        <pc:spChg chg="add mod">
          <ac:chgData name="Nicholas Scharan Cysne" userId="0f46feb307c95bbc" providerId="LiveId" clId="{053093D4-D836-45DB-BC47-4BCC43C38F5C}" dt="2022-06-14T00:57:37.287" v="10327"/>
          <ac:spMkLst>
            <pc:docMk/>
            <pc:sldMk cId="1244912016" sldId="270"/>
            <ac:spMk id="16" creationId="{221734E2-C821-2A26-112E-1FA750D025D9}"/>
          </ac:spMkLst>
        </pc:spChg>
        <pc:spChg chg="add mod">
          <ac:chgData name="Nicholas Scharan Cysne" userId="0f46feb307c95bbc" providerId="LiveId" clId="{053093D4-D836-45DB-BC47-4BCC43C38F5C}" dt="2022-06-14T01:10:36.628" v="10736" actId="1076"/>
          <ac:spMkLst>
            <pc:docMk/>
            <pc:sldMk cId="1244912016" sldId="270"/>
            <ac:spMk id="18" creationId="{B7D09714-CC12-F244-B7E8-77DC39F0AC88}"/>
          </ac:spMkLst>
        </pc:spChg>
        <pc:spChg chg="add mod">
          <ac:chgData name="Nicholas Scharan Cysne" userId="0f46feb307c95bbc" providerId="LiveId" clId="{053093D4-D836-45DB-BC47-4BCC43C38F5C}" dt="2022-06-14T01:10:36.628" v="10736" actId="1076"/>
          <ac:spMkLst>
            <pc:docMk/>
            <pc:sldMk cId="1244912016" sldId="270"/>
            <ac:spMk id="19" creationId="{D9C935DA-DE8D-7842-172F-1E7EA4DD3BBA}"/>
          </ac:spMkLst>
        </pc:spChg>
        <pc:spChg chg="del mod">
          <ac:chgData name="Nicholas Scharan Cysne" userId="0f46feb307c95bbc" providerId="LiveId" clId="{053093D4-D836-45DB-BC47-4BCC43C38F5C}" dt="2022-06-11T11:44:36.167" v="3960" actId="478"/>
          <ac:spMkLst>
            <pc:docMk/>
            <pc:sldMk cId="1244912016" sldId="270"/>
            <ac:spMk id="19" creationId="{F2B8FB09-48A0-1B9C-647D-3262F0C6E4CA}"/>
          </ac:spMkLst>
        </pc:spChg>
        <pc:spChg chg="del mod">
          <ac:chgData name="Nicholas Scharan Cysne" userId="0f46feb307c95bbc" providerId="LiveId" clId="{053093D4-D836-45DB-BC47-4BCC43C38F5C}" dt="2022-06-11T11:44:36.167" v="3960" actId="478"/>
          <ac:spMkLst>
            <pc:docMk/>
            <pc:sldMk cId="1244912016" sldId="270"/>
            <ac:spMk id="20" creationId="{3BE7D073-00CB-F601-FE33-18F622F87BC9}"/>
          </ac:spMkLst>
        </pc:spChg>
        <pc:spChg chg="add mod">
          <ac:chgData name="Nicholas Scharan Cysne" userId="0f46feb307c95bbc" providerId="LiveId" clId="{053093D4-D836-45DB-BC47-4BCC43C38F5C}" dt="2022-06-14T01:08:45.279" v="10721" actId="20577"/>
          <ac:spMkLst>
            <pc:docMk/>
            <pc:sldMk cId="1244912016" sldId="270"/>
            <ac:spMk id="20" creationId="{CAC36360-48A6-6441-5D8F-7F7DA8347C43}"/>
          </ac:spMkLst>
        </pc:spChg>
        <pc:spChg chg="del mod">
          <ac:chgData name="Nicholas Scharan Cysne" userId="0f46feb307c95bbc" providerId="LiveId" clId="{053093D4-D836-45DB-BC47-4BCC43C38F5C}" dt="2022-06-11T11:44:36.167" v="3960" actId="478"/>
          <ac:spMkLst>
            <pc:docMk/>
            <pc:sldMk cId="1244912016" sldId="270"/>
            <ac:spMk id="21" creationId="{00D3559F-EC0C-D9FE-6DC8-C008A62ABA1E}"/>
          </ac:spMkLst>
        </pc:spChg>
        <pc:spChg chg="add mod">
          <ac:chgData name="Nicholas Scharan Cysne" userId="0f46feb307c95bbc" providerId="LiveId" clId="{053093D4-D836-45DB-BC47-4BCC43C38F5C}" dt="2022-06-14T01:10:36.628" v="10736" actId="1076"/>
          <ac:spMkLst>
            <pc:docMk/>
            <pc:sldMk cId="1244912016" sldId="270"/>
            <ac:spMk id="21" creationId="{D711A3E1-C817-67D0-AE78-3A4FB6B183D0}"/>
          </ac:spMkLst>
        </pc:spChg>
        <pc:spChg chg="add mod">
          <ac:chgData name="Nicholas Scharan Cysne" userId="0f46feb307c95bbc" providerId="LiveId" clId="{053093D4-D836-45DB-BC47-4BCC43C38F5C}" dt="2022-06-14T01:10:36.628" v="10736" actId="1076"/>
          <ac:spMkLst>
            <pc:docMk/>
            <pc:sldMk cId="1244912016" sldId="270"/>
            <ac:spMk id="22" creationId="{25BD4DA7-E71A-E3AA-B71B-E0FEF9282F93}"/>
          </ac:spMkLst>
        </pc:spChg>
        <pc:spChg chg="del">
          <ac:chgData name="Nicholas Scharan Cysne" userId="0f46feb307c95bbc" providerId="LiveId" clId="{053093D4-D836-45DB-BC47-4BCC43C38F5C}" dt="2022-06-11T11:44:37.771" v="3961" actId="478"/>
          <ac:spMkLst>
            <pc:docMk/>
            <pc:sldMk cId="1244912016" sldId="270"/>
            <ac:spMk id="22" creationId="{CEC04380-88C3-071E-0865-F714169D775E}"/>
          </ac:spMkLst>
        </pc:spChg>
        <pc:spChg chg="add mod">
          <ac:chgData name="Nicholas Scharan Cysne" userId="0f46feb307c95bbc" providerId="LiveId" clId="{053093D4-D836-45DB-BC47-4BCC43C38F5C}" dt="2022-06-14T01:10:36.628" v="10736" actId="1076"/>
          <ac:spMkLst>
            <pc:docMk/>
            <pc:sldMk cId="1244912016" sldId="270"/>
            <ac:spMk id="23" creationId="{B917FB1C-1E57-934B-6D8C-61E388C7E998}"/>
          </ac:spMkLst>
        </pc:spChg>
        <pc:spChg chg="del">
          <ac:chgData name="Nicholas Scharan Cysne" userId="0f46feb307c95bbc" providerId="LiveId" clId="{053093D4-D836-45DB-BC47-4BCC43C38F5C}" dt="2022-06-11T11:44:36.167" v="3960" actId="478"/>
          <ac:spMkLst>
            <pc:docMk/>
            <pc:sldMk cId="1244912016" sldId="270"/>
            <ac:spMk id="23" creationId="{D72CD8EF-BADE-CA5D-DDA3-68D42CEE08EC}"/>
          </ac:spMkLst>
        </pc:spChg>
        <pc:spChg chg="add del mod">
          <ac:chgData name="Nicholas Scharan Cysne" userId="0f46feb307c95bbc" providerId="LiveId" clId="{053093D4-D836-45DB-BC47-4BCC43C38F5C}" dt="2022-06-14T01:10:23.018" v="10734" actId="478"/>
          <ac:spMkLst>
            <pc:docMk/>
            <pc:sldMk cId="1244912016" sldId="270"/>
            <ac:spMk id="24" creationId="{0E690EE0-4FFD-3C21-22CF-9A877DB8B8EF}"/>
          </ac:spMkLst>
        </pc:spChg>
        <pc:spChg chg="add del mod">
          <ac:chgData name="Nicholas Scharan Cysne" userId="0f46feb307c95bbc" providerId="LiveId" clId="{053093D4-D836-45DB-BC47-4BCC43C38F5C}" dt="2022-06-14T18:49:50.969" v="13203" actId="478"/>
          <ac:spMkLst>
            <pc:docMk/>
            <pc:sldMk cId="1244912016" sldId="270"/>
            <ac:spMk id="25" creationId="{4508808E-8F31-E2BF-5019-0DD987369639}"/>
          </ac:spMkLst>
        </pc:spChg>
        <pc:spChg chg="del mod">
          <ac:chgData name="Nicholas Scharan Cysne" userId="0f46feb307c95bbc" providerId="LiveId" clId="{053093D4-D836-45DB-BC47-4BCC43C38F5C}" dt="2022-06-11T11:44:36.167" v="3960" actId="478"/>
          <ac:spMkLst>
            <pc:docMk/>
            <pc:sldMk cId="1244912016" sldId="270"/>
            <ac:spMk id="25" creationId="{D4C68B66-0F3A-0FF1-168A-F491CB589883}"/>
          </ac:spMkLst>
        </pc:spChg>
        <pc:spChg chg="add mod">
          <ac:chgData name="Nicholas Scharan Cysne" userId="0f46feb307c95bbc" providerId="LiveId" clId="{053093D4-D836-45DB-BC47-4BCC43C38F5C}" dt="2022-06-14T18:51:29.894" v="13234" actId="20577"/>
          <ac:spMkLst>
            <pc:docMk/>
            <pc:sldMk cId="1244912016" sldId="270"/>
            <ac:spMk id="26" creationId="{CEDA7204-108A-7344-F723-D3C8CAADE627}"/>
          </ac:spMkLst>
        </pc:spChg>
        <pc:picChg chg="add mod">
          <ac:chgData name="Nicholas Scharan Cysne" userId="0f46feb307c95bbc" providerId="LiveId" clId="{053093D4-D836-45DB-BC47-4BCC43C38F5C}" dt="2022-06-14T01:10:36.628" v="10736" actId="1076"/>
          <ac:picMkLst>
            <pc:docMk/>
            <pc:sldMk cId="1244912016" sldId="270"/>
            <ac:picMk id="17" creationId="{1E5B4414-1EBB-07C0-0234-4E74C4498748}"/>
          </ac:picMkLst>
        </pc:picChg>
        <pc:picChg chg="add del mod">
          <ac:chgData name="Nicholas Scharan Cysne" userId="0f46feb307c95bbc" providerId="LiveId" clId="{053093D4-D836-45DB-BC47-4BCC43C38F5C}" dt="2022-06-14T01:07:04.157" v="10613" actId="478"/>
          <ac:picMkLst>
            <pc:docMk/>
            <pc:sldMk cId="1244912016" sldId="270"/>
            <ac:picMk id="2050" creationId="{E118A757-0053-A6FC-8189-E6DBFAC64143}"/>
          </ac:picMkLst>
        </pc:picChg>
      </pc:sldChg>
      <pc:sldChg chg="addSp delSp modSp add mod">
        <pc:chgData name="Nicholas Scharan Cysne" userId="0f46feb307c95bbc" providerId="LiveId" clId="{053093D4-D836-45DB-BC47-4BCC43C38F5C}" dt="2022-06-14T20:57:38.389" v="13338"/>
        <pc:sldMkLst>
          <pc:docMk/>
          <pc:sldMk cId="3126758134" sldId="271"/>
        </pc:sldMkLst>
        <pc:spChg chg="add del mod">
          <ac:chgData name="Nicholas Scharan Cysne" userId="0f46feb307c95bbc" providerId="LiveId" clId="{053093D4-D836-45DB-BC47-4BCC43C38F5C}" dt="2022-06-13T23:18:15.033" v="10246" actId="478"/>
          <ac:spMkLst>
            <pc:docMk/>
            <pc:sldMk cId="3126758134" sldId="271"/>
            <ac:spMk id="11" creationId="{C131519E-6D90-C93D-C5D7-048DBAA268CE}"/>
          </ac:spMkLst>
        </pc:spChg>
        <pc:spChg chg="mod">
          <ac:chgData name="Nicholas Scharan Cysne" userId="0f46feb307c95bbc" providerId="LiveId" clId="{053093D4-D836-45DB-BC47-4BCC43C38F5C}" dt="2022-06-11T22:04:45.392" v="4655" actId="34135"/>
          <ac:spMkLst>
            <pc:docMk/>
            <pc:sldMk cId="3126758134" sldId="271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1T22:04:48.206" v="4656" actId="207"/>
          <ac:spMkLst>
            <pc:docMk/>
            <pc:sldMk cId="3126758134" sldId="271"/>
            <ac:spMk id="15" creationId="{F040E5E8-36DA-CAB9-77AE-764E5784508A}"/>
          </ac:spMkLst>
        </pc:spChg>
        <pc:spChg chg="add del mod">
          <ac:chgData name="Nicholas Scharan Cysne" userId="0f46feb307c95bbc" providerId="LiveId" clId="{053093D4-D836-45DB-BC47-4BCC43C38F5C}" dt="2022-06-13T23:17:09.905" v="10208"/>
          <ac:spMkLst>
            <pc:docMk/>
            <pc:sldMk cId="3126758134" sldId="271"/>
            <ac:spMk id="16" creationId="{B3CF7958-7B91-156F-E3B5-DB138126B1A2}"/>
          </ac:spMkLst>
        </pc:spChg>
        <pc:spChg chg="add del mod">
          <ac:chgData name="Nicholas Scharan Cysne" userId="0f46feb307c95bbc" providerId="LiveId" clId="{053093D4-D836-45DB-BC47-4BCC43C38F5C}" dt="2022-06-13T23:18:11.397" v="10245" actId="478"/>
          <ac:spMkLst>
            <pc:docMk/>
            <pc:sldMk cId="3126758134" sldId="271"/>
            <ac:spMk id="17" creationId="{CEAC1A8B-933F-FD5C-B452-12F37C36465A}"/>
          </ac:spMkLst>
        </pc:spChg>
        <pc:spChg chg="add mod">
          <ac:chgData name="Nicholas Scharan Cysne" userId="0f46feb307c95bbc" providerId="LiveId" clId="{053093D4-D836-45DB-BC47-4BCC43C38F5C}" dt="2022-06-13T23:18:52.207" v="10252" actId="207"/>
          <ac:spMkLst>
            <pc:docMk/>
            <pc:sldMk cId="3126758134" sldId="271"/>
            <ac:spMk id="18" creationId="{33580C7D-106A-86C0-03E6-32DB1F55268D}"/>
          </ac:spMkLst>
        </pc:spChg>
        <pc:spChg chg="add mod">
          <ac:chgData name="Nicholas Scharan Cysne" userId="0f46feb307c95bbc" providerId="LiveId" clId="{053093D4-D836-45DB-BC47-4BCC43C38F5C}" dt="2022-06-13T23:17:31.452" v="10232" actId="20577"/>
          <ac:spMkLst>
            <pc:docMk/>
            <pc:sldMk cId="3126758134" sldId="271"/>
            <ac:spMk id="19" creationId="{7B221F15-4AF5-32E4-E113-2C3FCC08E5BF}"/>
          </ac:spMkLst>
        </pc:spChg>
        <pc:spChg chg="del">
          <ac:chgData name="Nicholas Scharan Cysne" userId="0f46feb307c95bbc" providerId="LiveId" clId="{053093D4-D836-45DB-BC47-4BCC43C38F5C}" dt="2022-06-11T11:44:25.670" v="3955" actId="478"/>
          <ac:spMkLst>
            <pc:docMk/>
            <pc:sldMk cId="3126758134" sldId="271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11:44:25.670" v="3955" actId="478"/>
          <ac:spMkLst>
            <pc:docMk/>
            <pc:sldMk cId="3126758134" sldId="271"/>
            <ac:spMk id="20" creationId="{3BE7D073-00CB-F601-FE33-18F622F87BC9}"/>
          </ac:spMkLst>
        </pc:spChg>
        <pc:spChg chg="add mod">
          <ac:chgData name="Nicholas Scharan Cysne" userId="0f46feb307c95bbc" providerId="LiveId" clId="{053093D4-D836-45DB-BC47-4BCC43C38F5C}" dt="2022-06-13T23:20:46.291" v="10318" actId="114"/>
          <ac:spMkLst>
            <pc:docMk/>
            <pc:sldMk cId="3126758134" sldId="271"/>
            <ac:spMk id="20" creationId="{69BB7A28-78B4-80C1-94D2-92CFD9089EF6}"/>
          </ac:spMkLst>
        </pc:spChg>
        <pc:spChg chg="del">
          <ac:chgData name="Nicholas Scharan Cysne" userId="0f46feb307c95bbc" providerId="LiveId" clId="{053093D4-D836-45DB-BC47-4BCC43C38F5C}" dt="2022-06-11T11:44:28.101" v="3956" actId="478"/>
          <ac:spMkLst>
            <pc:docMk/>
            <pc:sldMk cId="3126758134" sldId="271"/>
            <ac:spMk id="21" creationId="{00D3559F-EC0C-D9FE-6DC8-C008A62ABA1E}"/>
          </ac:spMkLst>
        </pc:spChg>
        <pc:spChg chg="add del mod">
          <ac:chgData name="Nicholas Scharan Cysne" userId="0f46feb307c95bbc" providerId="LiveId" clId="{053093D4-D836-45DB-BC47-4BCC43C38F5C}" dt="2022-06-14T00:57:51.665" v="10328" actId="478"/>
          <ac:spMkLst>
            <pc:docMk/>
            <pc:sldMk cId="3126758134" sldId="271"/>
            <ac:spMk id="21" creationId="{314C3781-2C7F-B4EC-7CF1-A18AB6487447}"/>
          </ac:spMkLst>
        </pc:spChg>
        <pc:spChg chg="add del mod">
          <ac:chgData name="Nicholas Scharan Cysne" userId="0f46feb307c95bbc" providerId="LiveId" clId="{053093D4-D836-45DB-BC47-4BCC43C38F5C}" dt="2022-06-14T18:49:46.529" v="13200" actId="478"/>
          <ac:spMkLst>
            <pc:docMk/>
            <pc:sldMk cId="3126758134" sldId="271"/>
            <ac:spMk id="22" creationId="{BCF0EE06-0DAB-3504-CE1A-C3A72CFDC2EE}"/>
          </ac:spMkLst>
        </pc:spChg>
        <pc:spChg chg="del">
          <ac:chgData name="Nicholas Scharan Cysne" userId="0f46feb307c95bbc" providerId="LiveId" clId="{053093D4-D836-45DB-BC47-4BCC43C38F5C}" dt="2022-06-11T11:44:25.670" v="3955" actId="478"/>
          <ac:spMkLst>
            <pc:docMk/>
            <pc:sldMk cId="3126758134" sldId="271"/>
            <ac:spMk id="22" creationId="{CEC04380-88C3-071E-0865-F714169D775E}"/>
          </ac:spMkLst>
        </pc:spChg>
        <pc:spChg chg="add mod">
          <ac:chgData name="Nicholas Scharan Cysne" userId="0f46feb307c95bbc" providerId="LiveId" clId="{053093D4-D836-45DB-BC47-4BCC43C38F5C}" dt="2022-06-14T18:51:25.478" v="13233" actId="20577"/>
          <ac:spMkLst>
            <pc:docMk/>
            <pc:sldMk cId="3126758134" sldId="271"/>
            <ac:spMk id="23" creationId="{C034FF80-793F-2853-29DF-DF6CCA8450A9}"/>
          </ac:spMkLst>
        </pc:spChg>
        <pc:spChg chg="del">
          <ac:chgData name="Nicholas Scharan Cysne" userId="0f46feb307c95bbc" providerId="LiveId" clId="{053093D4-D836-45DB-BC47-4BCC43C38F5C}" dt="2022-06-11T11:44:28.101" v="3956" actId="478"/>
          <ac:spMkLst>
            <pc:docMk/>
            <pc:sldMk cId="3126758134" sldId="271"/>
            <ac:spMk id="23" creationId="{D72CD8EF-BADE-CA5D-DDA3-68D42CEE08EC}"/>
          </ac:spMkLst>
        </pc:spChg>
        <pc:spChg chg="add mod">
          <ac:chgData name="Nicholas Scharan Cysne" userId="0f46feb307c95bbc" providerId="LiveId" clId="{053093D4-D836-45DB-BC47-4BCC43C38F5C}" dt="2022-06-14T20:57:38.389" v="13338"/>
          <ac:spMkLst>
            <pc:docMk/>
            <pc:sldMk cId="3126758134" sldId="271"/>
            <ac:spMk id="24" creationId="{833924A8-9904-0D07-6D0A-5609B66A5F53}"/>
          </ac:spMkLst>
        </pc:spChg>
        <pc:spChg chg="del">
          <ac:chgData name="Nicholas Scharan Cysne" userId="0f46feb307c95bbc" providerId="LiveId" clId="{053093D4-D836-45DB-BC47-4BCC43C38F5C}" dt="2022-06-11T11:44:25.670" v="3955" actId="478"/>
          <ac:spMkLst>
            <pc:docMk/>
            <pc:sldMk cId="3126758134" sldId="271"/>
            <ac:spMk id="25" creationId="{D4C68B66-0F3A-0FF1-168A-F491CB589883}"/>
          </ac:spMkLst>
        </pc:spChg>
        <pc:picChg chg="add mod">
          <ac:chgData name="Nicholas Scharan Cysne" userId="0f46feb307c95bbc" providerId="LiveId" clId="{053093D4-D836-45DB-BC47-4BCC43C38F5C}" dt="2022-06-13T23:20:04.687" v="10310" actId="1076"/>
          <ac:picMkLst>
            <pc:docMk/>
            <pc:sldMk cId="3126758134" sldId="271"/>
            <ac:picMk id="1026" creationId="{C7A5D17C-8A18-FA96-3623-00932A2477DD}"/>
          </ac:picMkLst>
        </pc:picChg>
      </pc:sldChg>
      <pc:sldChg chg="addSp delSp modSp add del mod">
        <pc:chgData name="Nicholas Scharan Cysne" userId="0f46feb307c95bbc" providerId="LiveId" clId="{053093D4-D836-45DB-BC47-4BCC43C38F5C}" dt="2022-06-14T01:28:42.892" v="11122" actId="2696"/>
        <pc:sldMkLst>
          <pc:docMk/>
          <pc:sldMk cId="270079087" sldId="272"/>
        </pc:sldMkLst>
        <pc:spChg chg="add del mod">
          <ac:chgData name="Nicholas Scharan Cysne" userId="0f46feb307c95bbc" providerId="LiveId" clId="{053093D4-D836-45DB-BC47-4BCC43C38F5C}" dt="2022-06-14T01:24:24.532" v="11052" actId="21"/>
          <ac:spMkLst>
            <pc:docMk/>
            <pc:sldMk cId="270079087" sldId="272"/>
            <ac:spMk id="9" creationId="{E6B0B3B8-4FCB-03C8-CA62-92D51D01B08C}"/>
          </ac:spMkLst>
        </pc:spChg>
        <pc:spChg chg="add del mod">
          <ac:chgData name="Nicholas Scharan Cysne" userId="0f46feb307c95bbc" providerId="LiveId" clId="{053093D4-D836-45DB-BC47-4BCC43C38F5C}" dt="2022-06-14T01:13:10.586" v="10825" actId="478"/>
          <ac:spMkLst>
            <pc:docMk/>
            <pc:sldMk cId="270079087" sldId="272"/>
            <ac:spMk id="11" creationId="{F943E666-7695-DF4B-D746-7FD2C2EEA170}"/>
          </ac:spMkLst>
        </pc:spChg>
        <pc:spChg chg="mod">
          <ac:chgData name="Nicholas Scharan Cysne" userId="0f46feb307c95bbc" providerId="LiveId" clId="{053093D4-D836-45DB-BC47-4BCC43C38F5C}" dt="2022-06-11T22:05:02.869" v="4659" actId="34135"/>
          <ac:spMkLst>
            <pc:docMk/>
            <pc:sldMk cId="270079087" sldId="272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1T22:04:54.533" v="4657" actId="207"/>
          <ac:spMkLst>
            <pc:docMk/>
            <pc:sldMk cId="270079087" sldId="272"/>
            <ac:spMk id="15" creationId="{F040E5E8-36DA-CAB9-77AE-764E5784508A}"/>
          </ac:spMkLst>
        </pc:spChg>
        <pc:spChg chg="add del mod">
          <ac:chgData name="Nicholas Scharan Cysne" userId="0f46feb307c95bbc" providerId="LiveId" clId="{053093D4-D836-45DB-BC47-4BCC43C38F5C}" dt="2022-06-14T01:24:01.019" v="11048" actId="21"/>
          <ac:spMkLst>
            <pc:docMk/>
            <pc:sldMk cId="270079087" sldId="272"/>
            <ac:spMk id="16" creationId="{E1312DC6-29DC-47F6-B418-7BE96E2DC59C}"/>
          </ac:spMkLst>
        </pc:spChg>
        <pc:spChg chg="add del mod">
          <ac:chgData name="Nicholas Scharan Cysne" userId="0f46feb307c95bbc" providerId="LiveId" clId="{053093D4-D836-45DB-BC47-4BCC43C38F5C}" dt="2022-06-14T01:25:58.308" v="11072"/>
          <ac:spMkLst>
            <pc:docMk/>
            <pc:sldMk cId="270079087" sldId="272"/>
            <ac:spMk id="17" creationId="{2C9103C1-DCD2-8A2D-0118-D60373430749}"/>
          </ac:spMkLst>
        </pc:spChg>
        <pc:spChg chg="add del mod">
          <ac:chgData name="Nicholas Scharan Cysne" userId="0f46feb307c95bbc" providerId="LiveId" clId="{053093D4-D836-45DB-BC47-4BCC43C38F5C}" dt="2022-06-14T01:17:05.644" v="10958" actId="478"/>
          <ac:spMkLst>
            <pc:docMk/>
            <pc:sldMk cId="270079087" sldId="272"/>
            <ac:spMk id="18" creationId="{0A478884-8722-B34B-F657-6239D9ACCF20}"/>
          </ac:spMkLst>
        </pc:spChg>
        <pc:spChg chg="add del mod">
          <ac:chgData name="Nicholas Scharan Cysne" userId="0f46feb307c95bbc" providerId="LiveId" clId="{053093D4-D836-45DB-BC47-4BCC43C38F5C}" dt="2022-06-14T01:25:52.364" v="11069" actId="478"/>
          <ac:spMkLst>
            <pc:docMk/>
            <pc:sldMk cId="270079087" sldId="272"/>
            <ac:spMk id="19" creationId="{35E74D0C-369B-B578-1029-21260C9EE55E}"/>
          </ac:spMkLst>
        </pc:spChg>
        <pc:spChg chg="del">
          <ac:chgData name="Nicholas Scharan Cysne" userId="0f46feb307c95bbc" providerId="LiveId" clId="{053093D4-D836-45DB-BC47-4BCC43C38F5C}" dt="2022-06-11T11:43:24.911" v="3876" actId="478"/>
          <ac:spMkLst>
            <pc:docMk/>
            <pc:sldMk cId="270079087" sldId="272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11:43:24.911" v="3876" actId="478"/>
          <ac:spMkLst>
            <pc:docMk/>
            <pc:sldMk cId="270079087" sldId="272"/>
            <ac:spMk id="20" creationId="{3BE7D073-00CB-F601-FE33-18F622F87BC9}"/>
          </ac:spMkLst>
        </pc:spChg>
        <pc:spChg chg="add mod">
          <ac:chgData name="Nicholas Scharan Cysne" userId="0f46feb307c95bbc" providerId="LiveId" clId="{053093D4-D836-45DB-BC47-4BCC43C38F5C}" dt="2022-06-14T01:18:01.886" v="11002" actId="20577"/>
          <ac:spMkLst>
            <pc:docMk/>
            <pc:sldMk cId="270079087" sldId="272"/>
            <ac:spMk id="20" creationId="{98785A65-4922-2253-ED38-534D2854F918}"/>
          </ac:spMkLst>
        </pc:spChg>
        <pc:spChg chg="del">
          <ac:chgData name="Nicholas Scharan Cysne" userId="0f46feb307c95bbc" providerId="LiveId" clId="{053093D4-D836-45DB-BC47-4BCC43C38F5C}" dt="2022-06-11T11:43:24.911" v="3876" actId="478"/>
          <ac:spMkLst>
            <pc:docMk/>
            <pc:sldMk cId="270079087" sldId="272"/>
            <ac:spMk id="21" creationId="{00D3559F-EC0C-D9FE-6DC8-C008A62ABA1E}"/>
          </ac:spMkLst>
        </pc:spChg>
        <pc:spChg chg="del">
          <ac:chgData name="Nicholas Scharan Cysne" userId="0f46feb307c95bbc" providerId="LiveId" clId="{053093D4-D836-45DB-BC47-4BCC43C38F5C}" dt="2022-06-11T11:43:24.911" v="3876" actId="478"/>
          <ac:spMkLst>
            <pc:docMk/>
            <pc:sldMk cId="270079087" sldId="272"/>
            <ac:spMk id="22" creationId="{CEC04380-88C3-071E-0865-F714169D775E}"/>
          </ac:spMkLst>
        </pc:spChg>
        <pc:spChg chg="del">
          <ac:chgData name="Nicholas Scharan Cysne" userId="0f46feb307c95bbc" providerId="LiveId" clId="{053093D4-D836-45DB-BC47-4BCC43C38F5C}" dt="2022-06-11T11:43:24.911" v="3876" actId="478"/>
          <ac:spMkLst>
            <pc:docMk/>
            <pc:sldMk cId="270079087" sldId="272"/>
            <ac:spMk id="23" creationId="{D72CD8EF-BADE-CA5D-DDA3-68D42CEE08EC}"/>
          </ac:spMkLst>
        </pc:spChg>
        <pc:spChg chg="del">
          <ac:chgData name="Nicholas Scharan Cysne" userId="0f46feb307c95bbc" providerId="LiveId" clId="{053093D4-D836-45DB-BC47-4BCC43C38F5C}" dt="2022-06-11T11:43:24.911" v="3876" actId="478"/>
          <ac:spMkLst>
            <pc:docMk/>
            <pc:sldMk cId="270079087" sldId="272"/>
            <ac:spMk id="25" creationId="{D4C68B66-0F3A-0FF1-168A-F491CB589883}"/>
          </ac:spMkLst>
        </pc:spChg>
        <pc:picChg chg="add del mod">
          <ac:chgData name="Nicholas Scharan Cysne" userId="0f46feb307c95bbc" providerId="LiveId" clId="{053093D4-D836-45DB-BC47-4BCC43C38F5C}" dt="2022-06-14T01:23:24.131" v="11042" actId="21"/>
          <ac:picMkLst>
            <pc:docMk/>
            <pc:sldMk cId="270079087" sldId="272"/>
            <ac:picMk id="3074" creationId="{362A28E1-C7C7-73D4-2C7E-BEDB496E1974}"/>
          </ac:picMkLst>
        </pc:picChg>
      </pc:sldChg>
      <pc:sldChg chg="addSp delSp modSp add mod">
        <pc:chgData name="Nicholas Scharan Cysne" userId="0f46feb307c95bbc" providerId="LiveId" clId="{053093D4-D836-45DB-BC47-4BCC43C38F5C}" dt="2022-06-14T18:51:39.067" v="13236" actId="20577"/>
        <pc:sldMkLst>
          <pc:docMk/>
          <pc:sldMk cId="1432461054" sldId="273"/>
        </pc:sldMkLst>
        <pc:spChg chg="add del mod">
          <ac:chgData name="Nicholas Scharan Cysne" userId="0f46feb307c95bbc" providerId="LiveId" clId="{053093D4-D836-45DB-BC47-4BCC43C38F5C}" dt="2022-06-14T01:41:58.455" v="11192" actId="478"/>
          <ac:spMkLst>
            <pc:docMk/>
            <pc:sldMk cId="1432461054" sldId="273"/>
            <ac:spMk id="2" creationId="{DE649847-EFA6-C34C-2237-07A5C9EDF93B}"/>
          </ac:spMkLst>
        </pc:spChg>
        <pc:spChg chg="add mod">
          <ac:chgData name="Nicholas Scharan Cysne" userId="0f46feb307c95bbc" providerId="LiveId" clId="{053093D4-D836-45DB-BC47-4BCC43C38F5C}" dt="2022-06-14T11:20:31.915" v="11580" actId="1076"/>
          <ac:spMkLst>
            <pc:docMk/>
            <pc:sldMk cId="1432461054" sldId="273"/>
            <ac:spMk id="4" creationId="{D69A6063-09B9-BF3A-6050-D75AE283BCF4}"/>
          </ac:spMkLst>
        </pc:spChg>
        <pc:spChg chg="del">
          <ac:chgData name="Nicholas Scharan Cysne" userId="0f46feb307c95bbc" providerId="LiveId" clId="{053093D4-D836-45DB-BC47-4BCC43C38F5C}" dt="2022-06-14T01:29:06.878" v="11126" actId="478"/>
          <ac:spMkLst>
            <pc:docMk/>
            <pc:sldMk cId="1432461054" sldId="273"/>
            <ac:spMk id="8" creationId="{DADDBDFB-7676-7449-043A-2FABD6EB06A0}"/>
          </ac:spMkLst>
        </pc:spChg>
        <pc:spChg chg="add mod">
          <ac:chgData name="Nicholas Scharan Cysne" userId="0f46feb307c95bbc" providerId="LiveId" clId="{053093D4-D836-45DB-BC47-4BCC43C38F5C}" dt="2022-06-14T01:30:30.502" v="11131" actId="1076"/>
          <ac:spMkLst>
            <pc:docMk/>
            <pc:sldMk cId="1432461054" sldId="273"/>
            <ac:spMk id="11" creationId="{358FFED7-98B0-C98F-17C6-B4E9C514C777}"/>
          </ac:spMkLst>
        </pc:spChg>
        <pc:spChg chg="mod">
          <ac:chgData name="Nicholas Scharan Cysne" userId="0f46feb307c95bbc" providerId="LiveId" clId="{053093D4-D836-45DB-BC47-4BCC43C38F5C}" dt="2022-06-14T01:30:30.916" v="11132" actId="14100"/>
          <ac:spMkLst>
            <pc:docMk/>
            <pc:sldMk cId="1432461054" sldId="273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4T01:29:04.859" v="11125" actId="207"/>
          <ac:spMkLst>
            <pc:docMk/>
            <pc:sldMk cId="1432461054" sldId="273"/>
            <ac:spMk id="15" creationId="{F040E5E8-36DA-CAB9-77AE-764E5784508A}"/>
          </ac:spMkLst>
        </pc:spChg>
        <pc:spChg chg="add del mod">
          <ac:chgData name="Nicholas Scharan Cysne" userId="0f46feb307c95bbc" providerId="LiveId" clId="{053093D4-D836-45DB-BC47-4BCC43C38F5C}" dt="2022-06-13T01:28:37.911" v="9033" actId="478"/>
          <ac:spMkLst>
            <pc:docMk/>
            <pc:sldMk cId="1432461054" sldId="273"/>
            <ac:spMk id="16" creationId="{D3D3A349-DB1B-B4A2-665D-E91DC095D0BB}"/>
          </ac:spMkLst>
        </pc:spChg>
        <pc:spChg chg="add del mod">
          <ac:chgData name="Nicholas Scharan Cysne" userId="0f46feb307c95bbc" providerId="LiveId" clId="{053093D4-D836-45DB-BC47-4BCC43C38F5C}" dt="2022-06-14T01:41:58.455" v="11192" actId="478"/>
          <ac:spMkLst>
            <pc:docMk/>
            <pc:sldMk cId="1432461054" sldId="273"/>
            <ac:spMk id="17" creationId="{9E3D2118-741C-2F52-24CC-4BA8412A73D5}"/>
          </ac:spMkLst>
        </pc:spChg>
        <pc:spChg chg="add del mod">
          <ac:chgData name="Nicholas Scharan Cysne" userId="0f46feb307c95bbc" providerId="LiveId" clId="{053093D4-D836-45DB-BC47-4BCC43C38F5C}" dt="2022-06-14T01:41:58.455" v="11192" actId="478"/>
          <ac:spMkLst>
            <pc:docMk/>
            <pc:sldMk cId="1432461054" sldId="273"/>
            <ac:spMk id="18" creationId="{4A87EE01-486A-CCD5-3B52-406EE211E8C2}"/>
          </ac:spMkLst>
        </pc:spChg>
        <pc:spChg chg="add del mod">
          <ac:chgData name="Nicholas Scharan Cysne" userId="0f46feb307c95bbc" providerId="LiveId" clId="{053093D4-D836-45DB-BC47-4BCC43C38F5C}" dt="2022-06-14T01:41:58.455" v="11192" actId="478"/>
          <ac:spMkLst>
            <pc:docMk/>
            <pc:sldMk cId="1432461054" sldId="273"/>
            <ac:spMk id="19" creationId="{D0F83E5E-A4FD-8485-2AE6-EEF2490D5420}"/>
          </ac:spMkLst>
        </pc:spChg>
        <pc:spChg chg="del">
          <ac:chgData name="Nicholas Scharan Cysne" userId="0f46feb307c95bbc" providerId="LiveId" clId="{053093D4-D836-45DB-BC47-4BCC43C38F5C}" dt="2022-06-11T11:43:15.945" v="3874" actId="478"/>
          <ac:spMkLst>
            <pc:docMk/>
            <pc:sldMk cId="1432461054" sldId="273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11:43:15.945" v="3874" actId="478"/>
          <ac:spMkLst>
            <pc:docMk/>
            <pc:sldMk cId="1432461054" sldId="273"/>
            <ac:spMk id="20" creationId="{3BE7D073-00CB-F601-FE33-18F622F87BC9}"/>
          </ac:spMkLst>
        </pc:spChg>
        <pc:spChg chg="add del mod">
          <ac:chgData name="Nicholas Scharan Cysne" userId="0f46feb307c95bbc" providerId="LiveId" clId="{053093D4-D836-45DB-BC47-4BCC43C38F5C}" dt="2022-06-14T01:41:58.455" v="11192" actId="478"/>
          <ac:spMkLst>
            <pc:docMk/>
            <pc:sldMk cId="1432461054" sldId="273"/>
            <ac:spMk id="20" creationId="{8DCB9E39-9967-A21C-0C45-4E0DF0892B89}"/>
          </ac:spMkLst>
        </pc:spChg>
        <pc:spChg chg="del">
          <ac:chgData name="Nicholas Scharan Cysne" userId="0f46feb307c95bbc" providerId="LiveId" clId="{053093D4-D836-45DB-BC47-4BCC43C38F5C}" dt="2022-06-11T11:43:18.595" v="3875" actId="478"/>
          <ac:spMkLst>
            <pc:docMk/>
            <pc:sldMk cId="1432461054" sldId="273"/>
            <ac:spMk id="21" creationId="{00D3559F-EC0C-D9FE-6DC8-C008A62ABA1E}"/>
          </ac:spMkLst>
        </pc:spChg>
        <pc:spChg chg="add mod">
          <ac:chgData name="Nicholas Scharan Cysne" userId="0f46feb307c95bbc" providerId="LiveId" clId="{053093D4-D836-45DB-BC47-4BCC43C38F5C}" dt="2022-06-14T11:13:16.166" v="11552" actId="12789"/>
          <ac:spMkLst>
            <pc:docMk/>
            <pc:sldMk cId="1432461054" sldId="273"/>
            <ac:spMk id="21" creationId="{8675CE46-2488-D55D-29AF-9115888BCD72}"/>
          </ac:spMkLst>
        </pc:spChg>
        <pc:spChg chg="add mod">
          <ac:chgData name="Nicholas Scharan Cysne" userId="0f46feb307c95bbc" providerId="LiveId" clId="{053093D4-D836-45DB-BC47-4BCC43C38F5C}" dt="2022-06-14T11:21:59.735" v="11596" actId="20577"/>
          <ac:spMkLst>
            <pc:docMk/>
            <pc:sldMk cId="1432461054" sldId="273"/>
            <ac:spMk id="22" creationId="{6126D292-0317-ADAB-A015-97958D6BD4F2}"/>
          </ac:spMkLst>
        </pc:spChg>
        <pc:spChg chg="del">
          <ac:chgData name="Nicholas Scharan Cysne" userId="0f46feb307c95bbc" providerId="LiveId" clId="{053093D4-D836-45DB-BC47-4BCC43C38F5C}" dt="2022-06-11T11:43:15.945" v="3874" actId="478"/>
          <ac:spMkLst>
            <pc:docMk/>
            <pc:sldMk cId="1432461054" sldId="273"/>
            <ac:spMk id="22" creationId="{CEC04380-88C3-071E-0865-F714169D775E}"/>
          </ac:spMkLst>
        </pc:spChg>
        <pc:spChg chg="add mod">
          <ac:chgData name="Nicholas Scharan Cysne" userId="0f46feb307c95bbc" providerId="LiveId" clId="{053093D4-D836-45DB-BC47-4BCC43C38F5C}" dt="2022-06-14T11:21:28.748" v="11589" actId="1076"/>
          <ac:spMkLst>
            <pc:docMk/>
            <pc:sldMk cId="1432461054" sldId="273"/>
            <ac:spMk id="23" creationId="{339E3047-850F-B1C6-4375-F548A16647D6}"/>
          </ac:spMkLst>
        </pc:spChg>
        <pc:spChg chg="del">
          <ac:chgData name="Nicholas Scharan Cysne" userId="0f46feb307c95bbc" providerId="LiveId" clId="{053093D4-D836-45DB-BC47-4BCC43C38F5C}" dt="2022-06-11T11:43:18.595" v="3875" actId="478"/>
          <ac:spMkLst>
            <pc:docMk/>
            <pc:sldMk cId="1432461054" sldId="273"/>
            <ac:spMk id="23" creationId="{D72CD8EF-BADE-CA5D-DDA3-68D42CEE08EC}"/>
          </ac:spMkLst>
        </pc:spChg>
        <pc:spChg chg="add mod">
          <ac:chgData name="Nicholas Scharan Cysne" userId="0f46feb307c95bbc" providerId="LiveId" clId="{053093D4-D836-45DB-BC47-4BCC43C38F5C}" dt="2022-06-14T01:42:48.359" v="11210" actId="20577"/>
          <ac:spMkLst>
            <pc:docMk/>
            <pc:sldMk cId="1432461054" sldId="273"/>
            <ac:spMk id="24" creationId="{151AC22C-943B-02FC-0D7B-AF859C281F23}"/>
          </ac:spMkLst>
        </pc:spChg>
        <pc:spChg chg="add mod">
          <ac:chgData name="Nicholas Scharan Cysne" userId="0f46feb307c95bbc" providerId="LiveId" clId="{053093D4-D836-45DB-BC47-4BCC43C38F5C}" dt="2022-06-14T11:21:40.449" v="11592" actId="1076"/>
          <ac:spMkLst>
            <pc:docMk/>
            <pc:sldMk cId="1432461054" sldId="273"/>
            <ac:spMk id="25" creationId="{332EF62B-CE89-94EA-B59E-6A1A9AE7A24D}"/>
          </ac:spMkLst>
        </pc:spChg>
        <pc:spChg chg="del">
          <ac:chgData name="Nicholas Scharan Cysne" userId="0f46feb307c95bbc" providerId="LiveId" clId="{053093D4-D836-45DB-BC47-4BCC43C38F5C}" dt="2022-06-11T11:43:15.945" v="3874" actId="478"/>
          <ac:spMkLst>
            <pc:docMk/>
            <pc:sldMk cId="1432461054" sldId="273"/>
            <ac:spMk id="25" creationId="{D4C68B66-0F3A-0FF1-168A-F491CB589883}"/>
          </ac:spMkLst>
        </pc:spChg>
        <pc:spChg chg="add mod">
          <ac:chgData name="Nicholas Scharan Cysne" userId="0f46feb307c95bbc" providerId="LiveId" clId="{053093D4-D836-45DB-BC47-4BCC43C38F5C}" dt="2022-06-14T11:21:43.177" v="11593" actId="1076"/>
          <ac:spMkLst>
            <pc:docMk/>
            <pc:sldMk cId="1432461054" sldId="273"/>
            <ac:spMk id="26" creationId="{12DE67C4-EB58-80CD-4DE9-F06962233FE1}"/>
          </ac:spMkLst>
        </pc:spChg>
        <pc:spChg chg="add mod">
          <ac:chgData name="Nicholas Scharan Cysne" userId="0f46feb307c95bbc" providerId="LiveId" clId="{053093D4-D836-45DB-BC47-4BCC43C38F5C}" dt="2022-06-14T11:21:48.095" v="11594" actId="1076"/>
          <ac:spMkLst>
            <pc:docMk/>
            <pc:sldMk cId="1432461054" sldId="273"/>
            <ac:spMk id="27" creationId="{A2FBCF00-DA10-FD86-A13B-1B0D7DEE3385}"/>
          </ac:spMkLst>
        </pc:spChg>
        <pc:spChg chg="add mod">
          <ac:chgData name="Nicholas Scharan Cysne" userId="0f46feb307c95bbc" providerId="LiveId" clId="{053093D4-D836-45DB-BC47-4BCC43C38F5C}" dt="2022-06-14T11:20:21.255" v="11578" actId="1076"/>
          <ac:spMkLst>
            <pc:docMk/>
            <pc:sldMk cId="1432461054" sldId="273"/>
            <ac:spMk id="28" creationId="{0C93F6C1-D101-25CF-A89E-5ED05B8672A5}"/>
          </ac:spMkLst>
        </pc:spChg>
        <pc:spChg chg="add mod">
          <ac:chgData name="Nicholas Scharan Cysne" userId="0f46feb307c95bbc" providerId="LiveId" clId="{053093D4-D836-45DB-BC47-4BCC43C38F5C}" dt="2022-06-14T11:13:44.270" v="11559" actId="1076"/>
          <ac:spMkLst>
            <pc:docMk/>
            <pc:sldMk cId="1432461054" sldId="273"/>
            <ac:spMk id="29" creationId="{3D71C1A5-DC8A-3670-9A35-3199819862A7}"/>
          </ac:spMkLst>
        </pc:spChg>
        <pc:spChg chg="add mod">
          <ac:chgData name="Nicholas Scharan Cysne" userId="0f46feb307c95bbc" providerId="LiveId" clId="{053093D4-D836-45DB-BC47-4BCC43C38F5C}" dt="2022-06-14T11:22:02.770" v="11597" actId="20577"/>
          <ac:spMkLst>
            <pc:docMk/>
            <pc:sldMk cId="1432461054" sldId="273"/>
            <ac:spMk id="30" creationId="{C999D0CB-C733-9129-2D1F-860CCF153B04}"/>
          </ac:spMkLst>
        </pc:spChg>
        <pc:spChg chg="add mod">
          <ac:chgData name="Nicholas Scharan Cysne" userId="0f46feb307c95bbc" providerId="LiveId" clId="{053093D4-D836-45DB-BC47-4BCC43C38F5C}" dt="2022-06-14T11:21:14.457" v="11586" actId="1076"/>
          <ac:spMkLst>
            <pc:docMk/>
            <pc:sldMk cId="1432461054" sldId="273"/>
            <ac:spMk id="31" creationId="{408124DE-7802-42B5-3D15-43B57586F858}"/>
          </ac:spMkLst>
        </pc:spChg>
        <pc:spChg chg="add mod">
          <ac:chgData name="Nicholas Scharan Cysne" userId="0f46feb307c95bbc" providerId="LiveId" clId="{053093D4-D836-45DB-BC47-4BCC43C38F5C}" dt="2022-06-14T11:21:17.432" v="11587" actId="1076"/>
          <ac:spMkLst>
            <pc:docMk/>
            <pc:sldMk cId="1432461054" sldId="273"/>
            <ac:spMk id="32" creationId="{0ABB47FF-9CB4-C17A-42A6-085AC8B25A31}"/>
          </ac:spMkLst>
        </pc:spChg>
        <pc:spChg chg="add mod">
          <ac:chgData name="Nicholas Scharan Cysne" userId="0f46feb307c95bbc" providerId="LiveId" clId="{053093D4-D836-45DB-BC47-4BCC43C38F5C}" dt="2022-06-14T11:21:09.068" v="11585" actId="1076"/>
          <ac:spMkLst>
            <pc:docMk/>
            <pc:sldMk cId="1432461054" sldId="273"/>
            <ac:spMk id="33" creationId="{5F5E1A43-B96D-C0DA-1127-41418068636D}"/>
          </ac:spMkLst>
        </pc:spChg>
        <pc:spChg chg="add mod">
          <ac:chgData name="Nicholas Scharan Cysne" userId="0f46feb307c95bbc" providerId="LiveId" clId="{053093D4-D836-45DB-BC47-4BCC43C38F5C}" dt="2022-06-14T01:45:08.213" v="11270" actId="20577"/>
          <ac:spMkLst>
            <pc:docMk/>
            <pc:sldMk cId="1432461054" sldId="273"/>
            <ac:spMk id="34" creationId="{ACAA42B1-AF40-A8D5-3009-9A102C5B9885}"/>
          </ac:spMkLst>
        </pc:spChg>
        <pc:spChg chg="add mod">
          <ac:chgData name="Nicholas Scharan Cysne" userId="0f46feb307c95bbc" providerId="LiveId" clId="{053093D4-D836-45DB-BC47-4BCC43C38F5C}" dt="2022-06-14T11:21:53.554" v="11595" actId="1076"/>
          <ac:spMkLst>
            <pc:docMk/>
            <pc:sldMk cId="1432461054" sldId="273"/>
            <ac:spMk id="35" creationId="{35673088-98EC-4CC2-36F9-B8B38AA6F29B}"/>
          </ac:spMkLst>
        </pc:spChg>
        <pc:spChg chg="add mod">
          <ac:chgData name="Nicholas Scharan Cysne" userId="0f46feb307c95bbc" providerId="LiveId" clId="{053093D4-D836-45DB-BC47-4BCC43C38F5C}" dt="2022-06-14T11:23:18.831" v="11627" actId="1076"/>
          <ac:spMkLst>
            <pc:docMk/>
            <pc:sldMk cId="1432461054" sldId="273"/>
            <ac:spMk id="44" creationId="{F2C1B5D4-A891-BDE9-9644-BAB1996558AF}"/>
          </ac:spMkLst>
        </pc:spChg>
        <pc:spChg chg="add mod">
          <ac:chgData name="Nicholas Scharan Cysne" userId="0f46feb307c95bbc" providerId="LiveId" clId="{053093D4-D836-45DB-BC47-4BCC43C38F5C}" dt="2022-06-14T11:20:21.255" v="11578" actId="1076"/>
          <ac:spMkLst>
            <pc:docMk/>
            <pc:sldMk cId="1432461054" sldId="273"/>
            <ac:spMk id="60" creationId="{60A1EB27-03B3-5692-D260-0EAAC4EFD005}"/>
          </ac:spMkLst>
        </pc:spChg>
        <pc:spChg chg="add mod">
          <ac:chgData name="Nicholas Scharan Cysne" userId="0f46feb307c95bbc" providerId="LiveId" clId="{053093D4-D836-45DB-BC47-4BCC43C38F5C}" dt="2022-06-14T11:23:54.232" v="11630" actId="1076"/>
          <ac:spMkLst>
            <pc:docMk/>
            <pc:sldMk cId="1432461054" sldId="273"/>
            <ac:spMk id="62" creationId="{EB161AB4-8663-6726-164D-E963ADF86072}"/>
          </ac:spMkLst>
        </pc:spChg>
        <pc:spChg chg="add mod">
          <ac:chgData name="Nicholas Scharan Cysne" userId="0f46feb307c95bbc" providerId="LiveId" clId="{053093D4-D836-45DB-BC47-4BCC43C38F5C}" dt="2022-06-14T11:23:54.232" v="11630" actId="1076"/>
          <ac:spMkLst>
            <pc:docMk/>
            <pc:sldMk cId="1432461054" sldId="273"/>
            <ac:spMk id="63" creationId="{28368550-5C02-ECE8-AB43-10B572BB3AD9}"/>
          </ac:spMkLst>
        </pc:spChg>
        <pc:spChg chg="add del mod">
          <ac:chgData name="Nicholas Scharan Cysne" userId="0f46feb307c95bbc" providerId="LiveId" clId="{053093D4-D836-45DB-BC47-4BCC43C38F5C}" dt="2022-06-14T01:49:48.104" v="11366" actId="478"/>
          <ac:spMkLst>
            <pc:docMk/>
            <pc:sldMk cId="1432461054" sldId="273"/>
            <ac:spMk id="64" creationId="{FFC7E06B-A95A-87CB-0855-531905E490F3}"/>
          </ac:spMkLst>
        </pc:spChg>
        <pc:spChg chg="add del mod">
          <ac:chgData name="Nicholas Scharan Cysne" userId="0f46feb307c95bbc" providerId="LiveId" clId="{053093D4-D836-45DB-BC47-4BCC43C38F5C}" dt="2022-06-14T01:49:48.104" v="11366" actId="478"/>
          <ac:spMkLst>
            <pc:docMk/>
            <pc:sldMk cId="1432461054" sldId="273"/>
            <ac:spMk id="65" creationId="{9990B58A-3F92-9E50-9789-5B5B7000ED28}"/>
          </ac:spMkLst>
        </pc:spChg>
        <pc:spChg chg="add mod">
          <ac:chgData name="Nicholas Scharan Cysne" userId="0f46feb307c95bbc" providerId="LiveId" clId="{053093D4-D836-45DB-BC47-4BCC43C38F5C}" dt="2022-06-14T11:23:43.812" v="11629" actId="1076"/>
          <ac:spMkLst>
            <pc:docMk/>
            <pc:sldMk cId="1432461054" sldId="273"/>
            <ac:spMk id="66" creationId="{34205C5F-0B6D-88AD-3B9D-76B5748BCDC3}"/>
          </ac:spMkLst>
        </pc:spChg>
        <pc:spChg chg="add mod">
          <ac:chgData name="Nicholas Scharan Cysne" userId="0f46feb307c95bbc" providerId="LiveId" clId="{053093D4-D836-45DB-BC47-4BCC43C38F5C}" dt="2022-06-14T11:23:43.812" v="11629" actId="1076"/>
          <ac:spMkLst>
            <pc:docMk/>
            <pc:sldMk cId="1432461054" sldId="273"/>
            <ac:spMk id="67" creationId="{26EAFBF8-B407-2317-7E63-F775834BE561}"/>
          </ac:spMkLst>
        </pc:spChg>
        <pc:spChg chg="add del mod">
          <ac:chgData name="Nicholas Scharan Cysne" userId="0f46feb307c95bbc" providerId="LiveId" clId="{053093D4-D836-45DB-BC47-4BCC43C38F5C}" dt="2022-06-14T11:11:31.143" v="11535" actId="478"/>
          <ac:spMkLst>
            <pc:docMk/>
            <pc:sldMk cId="1432461054" sldId="273"/>
            <ac:spMk id="69" creationId="{97887655-F4DF-573C-A5B8-3E12E3D81119}"/>
          </ac:spMkLst>
        </pc:spChg>
        <pc:spChg chg="add del mod">
          <ac:chgData name="Nicholas Scharan Cysne" userId="0f46feb307c95bbc" providerId="LiveId" clId="{053093D4-D836-45DB-BC47-4BCC43C38F5C}" dt="2022-06-14T11:11:31.143" v="11535" actId="478"/>
          <ac:spMkLst>
            <pc:docMk/>
            <pc:sldMk cId="1432461054" sldId="273"/>
            <ac:spMk id="70" creationId="{00A4C239-0391-11CB-7A91-D5E30E48AE4B}"/>
          </ac:spMkLst>
        </pc:spChg>
        <pc:spChg chg="add del mod">
          <ac:chgData name="Nicholas Scharan Cysne" userId="0f46feb307c95bbc" providerId="LiveId" clId="{053093D4-D836-45DB-BC47-4BCC43C38F5C}" dt="2022-06-14T11:14:30.172" v="11564" actId="478"/>
          <ac:spMkLst>
            <pc:docMk/>
            <pc:sldMk cId="1432461054" sldId="273"/>
            <ac:spMk id="76" creationId="{DF077D1C-CB93-AFAE-2466-6338DE3E5459}"/>
          </ac:spMkLst>
        </pc:spChg>
        <pc:spChg chg="add del mod">
          <ac:chgData name="Nicholas Scharan Cysne" userId="0f46feb307c95bbc" providerId="LiveId" clId="{053093D4-D836-45DB-BC47-4BCC43C38F5C}" dt="2022-06-14T11:14:28.291" v="11562" actId="478"/>
          <ac:spMkLst>
            <pc:docMk/>
            <pc:sldMk cId="1432461054" sldId="273"/>
            <ac:spMk id="77" creationId="{FC5F6E01-3DF0-926C-F4B4-F052938295A3}"/>
          </ac:spMkLst>
        </pc:spChg>
        <pc:spChg chg="add del mod">
          <ac:chgData name="Nicholas Scharan Cysne" userId="0f46feb307c95bbc" providerId="LiveId" clId="{053093D4-D836-45DB-BC47-4BCC43C38F5C}" dt="2022-06-14T11:14:29.634" v="11563" actId="478"/>
          <ac:spMkLst>
            <pc:docMk/>
            <pc:sldMk cId="1432461054" sldId="273"/>
            <ac:spMk id="78" creationId="{501DE08F-511D-90D8-AB02-B06A1E939CE8}"/>
          </ac:spMkLst>
        </pc:spChg>
        <pc:spChg chg="add mod">
          <ac:chgData name="Nicholas Scharan Cysne" userId="0f46feb307c95bbc" providerId="LiveId" clId="{053093D4-D836-45DB-BC47-4BCC43C38F5C}" dt="2022-06-14T11:20:53.372" v="11582" actId="1076"/>
          <ac:spMkLst>
            <pc:docMk/>
            <pc:sldMk cId="1432461054" sldId="273"/>
            <ac:spMk id="93" creationId="{8DC6A0EB-EBBC-E566-6E43-4D08F41CEDF1}"/>
          </ac:spMkLst>
        </pc:spChg>
        <pc:spChg chg="add mod">
          <ac:chgData name="Nicholas Scharan Cysne" userId="0f46feb307c95bbc" providerId="LiveId" clId="{053093D4-D836-45DB-BC47-4BCC43C38F5C}" dt="2022-06-14T11:20:53.372" v="11582" actId="1076"/>
          <ac:spMkLst>
            <pc:docMk/>
            <pc:sldMk cId="1432461054" sldId="273"/>
            <ac:spMk id="94" creationId="{BE403A85-5E66-1E93-DA45-DB97C3CF9857}"/>
          </ac:spMkLst>
        </pc:spChg>
        <pc:spChg chg="add mod">
          <ac:chgData name="Nicholas Scharan Cysne" userId="0f46feb307c95bbc" providerId="LiveId" clId="{053093D4-D836-45DB-BC47-4BCC43C38F5C}" dt="2022-06-14T11:20:53.372" v="11582" actId="1076"/>
          <ac:spMkLst>
            <pc:docMk/>
            <pc:sldMk cId="1432461054" sldId="273"/>
            <ac:spMk id="95" creationId="{43DEC6C9-9E5E-DC19-8760-2A90DBF1A172}"/>
          </ac:spMkLst>
        </pc:spChg>
        <pc:spChg chg="add mod">
          <ac:chgData name="Nicholas Scharan Cysne" userId="0f46feb307c95bbc" providerId="LiveId" clId="{053093D4-D836-45DB-BC47-4BCC43C38F5C}" dt="2022-06-14T11:21:04.283" v="11584" actId="1076"/>
          <ac:spMkLst>
            <pc:docMk/>
            <pc:sldMk cId="1432461054" sldId="273"/>
            <ac:spMk id="98" creationId="{C4AD72C8-7459-CBEA-8D69-192667CABC6C}"/>
          </ac:spMkLst>
        </pc:spChg>
        <pc:spChg chg="add mod">
          <ac:chgData name="Nicholas Scharan Cysne" userId="0f46feb307c95bbc" providerId="LiveId" clId="{053093D4-D836-45DB-BC47-4BCC43C38F5C}" dt="2022-06-14T11:21:04.283" v="11584" actId="1076"/>
          <ac:spMkLst>
            <pc:docMk/>
            <pc:sldMk cId="1432461054" sldId="273"/>
            <ac:spMk id="99" creationId="{5A82F055-5CCA-394F-462E-602834E6B92C}"/>
          </ac:spMkLst>
        </pc:spChg>
        <pc:spChg chg="add mod">
          <ac:chgData name="Nicholas Scharan Cysne" userId="0f46feb307c95bbc" providerId="LiveId" clId="{053093D4-D836-45DB-BC47-4BCC43C38F5C}" dt="2022-06-14T11:21:04.283" v="11584" actId="1076"/>
          <ac:spMkLst>
            <pc:docMk/>
            <pc:sldMk cId="1432461054" sldId="273"/>
            <ac:spMk id="100" creationId="{F45C1482-21C9-07BB-5B8A-C94AE4F3AA61}"/>
          </ac:spMkLst>
        </pc:spChg>
        <pc:spChg chg="add mod">
          <ac:chgData name="Nicholas Scharan Cysne" userId="0f46feb307c95bbc" providerId="LiveId" clId="{053093D4-D836-45DB-BC47-4BCC43C38F5C}" dt="2022-06-14T11:22:40.891" v="11615" actId="1076"/>
          <ac:spMkLst>
            <pc:docMk/>
            <pc:sldMk cId="1432461054" sldId="273"/>
            <ac:spMk id="104" creationId="{EC4B694A-33DA-E3A8-E78F-737CB3140E45}"/>
          </ac:spMkLst>
        </pc:spChg>
        <pc:spChg chg="add mod">
          <ac:chgData name="Nicholas Scharan Cysne" userId="0f46feb307c95bbc" providerId="LiveId" clId="{053093D4-D836-45DB-BC47-4BCC43C38F5C}" dt="2022-06-14T11:22:59.613" v="11623" actId="20577"/>
          <ac:spMkLst>
            <pc:docMk/>
            <pc:sldMk cId="1432461054" sldId="273"/>
            <ac:spMk id="105" creationId="{CCC14DDD-9ED6-F440-666F-187342EC839A}"/>
          </ac:spMkLst>
        </pc:spChg>
        <pc:spChg chg="add mod">
          <ac:chgData name="Nicholas Scharan Cysne" userId="0f46feb307c95bbc" providerId="LiveId" clId="{053093D4-D836-45DB-BC47-4BCC43C38F5C}" dt="2022-06-14T11:22:57.755" v="11622" actId="20577"/>
          <ac:spMkLst>
            <pc:docMk/>
            <pc:sldMk cId="1432461054" sldId="273"/>
            <ac:spMk id="106" creationId="{CD165FFA-F31F-662A-090E-FEEC13BF3720}"/>
          </ac:spMkLst>
        </pc:spChg>
        <pc:spChg chg="add del mod">
          <ac:chgData name="Nicholas Scharan Cysne" userId="0f46feb307c95bbc" providerId="LiveId" clId="{053093D4-D836-45DB-BC47-4BCC43C38F5C}" dt="2022-06-14T18:50:03.575" v="13207" actId="478"/>
          <ac:spMkLst>
            <pc:docMk/>
            <pc:sldMk cId="1432461054" sldId="273"/>
            <ac:spMk id="107" creationId="{CAEDD6B4-52C9-F1F3-2C56-622D51F400DD}"/>
          </ac:spMkLst>
        </pc:spChg>
        <pc:spChg chg="add mod">
          <ac:chgData name="Nicholas Scharan Cysne" userId="0f46feb307c95bbc" providerId="LiveId" clId="{053093D4-D836-45DB-BC47-4BCC43C38F5C}" dt="2022-06-14T18:51:39.067" v="13236" actId="20577"/>
          <ac:spMkLst>
            <pc:docMk/>
            <pc:sldMk cId="1432461054" sldId="273"/>
            <ac:spMk id="108" creationId="{8ACAE5DA-AA5D-8F84-5F59-AD09A9DFB898}"/>
          </ac:spMkLst>
        </pc:spChg>
        <pc:picChg chg="add del mod">
          <ac:chgData name="Nicholas Scharan Cysne" userId="0f46feb307c95bbc" providerId="LiveId" clId="{053093D4-D836-45DB-BC47-4BCC43C38F5C}" dt="2022-06-14T01:39:44.613" v="11184" actId="478"/>
          <ac:picMkLst>
            <pc:docMk/>
            <pc:sldMk cId="1432461054" sldId="273"/>
            <ac:picMk id="4098" creationId="{C215AA89-19C3-513D-C306-96F114E8AE9F}"/>
          </ac:picMkLst>
        </pc:picChg>
        <pc:cxnChg chg="add del mod">
          <ac:chgData name="Nicholas Scharan Cysne" userId="0f46feb307c95bbc" providerId="LiveId" clId="{053093D4-D836-45DB-BC47-4BCC43C38F5C}" dt="2022-06-14T11:11:56.506" v="11539" actId="478"/>
          <ac:cxnSpMkLst>
            <pc:docMk/>
            <pc:sldMk cId="1432461054" sldId="273"/>
            <ac:cxnSpMk id="9" creationId="{B0A99E64-1CF2-52DB-9968-D9D703205450}"/>
          </ac:cxnSpMkLst>
        </pc:cxnChg>
        <pc:cxnChg chg="add del mod">
          <ac:chgData name="Nicholas Scharan Cysne" userId="0f46feb307c95bbc" providerId="LiveId" clId="{053093D4-D836-45DB-BC47-4BCC43C38F5C}" dt="2022-06-14T11:11:57.855" v="11540" actId="478"/>
          <ac:cxnSpMkLst>
            <pc:docMk/>
            <pc:sldMk cId="1432461054" sldId="273"/>
            <ac:cxnSpMk id="38" creationId="{89EAEF42-3B68-4B81-3C9A-CA5CB9293C09}"/>
          </ac:cxnSpMkLst>
        </pc:cxnChg>
        <pc:cxnChg chg="add del mod">
          <ac:chgData name="Nicholas Scharan Cysne" userId="0f46feb307c95bbc" providerId="LiveId" clId="{053093D4-D836-45DB-BC47-4BCC43C38F5C}" dt="2022-06-14T11:11:59.937" v="11541" actId="478"/>
          <ac:cxnSpMkLst>
            <pc:docMk/>
            <pc:sldMk cId="1432461054" sldId="273"/>
            <ac:cxnSpMk id="41" creationId="{C540FE66-7D39-9969-4CFC-CACDF80182B1}"/>
          </ac:cxnSpMkLst>
        </pc:cxnChg>
        <pc:cxnChg chg="add del mod">
          <ac:chgData name="Nicholas Scharan Cysne" userId="0f46feb307c95bbc" providerId="LiveId" clId="{053093D4-D836-45DB-BC47-4BCC43C38F5C}" dt="2022-06-14T11:12:06.172" v="11544" actId="478"/>
          <ac:cxnSpMkLst>
            <pc:docMk/>
            <pc:sldMk cId="1432461054" sldId="273"/>
            <ac:cxnSpMk id="45" creationId="{B6392543-FEB9-8C79-4759-9A76F573DC27}"/>
          </ac:cxnSpMkLst>
        </pc:cxnChg>
        <pc:cxnChg chg="add del mod">
          <ac:chgData name="Nicholas Scharan Cysne" userId="0f46feb307c95bbc" providerId="LiveId" clId="{053093D4-D836-45DB-BC47-4BCC43C38F5C}" dt="2022-06-14T11:12:05.196" v="11543" actId="478"/>
          <ac:cxnSpMkLst>
            <pc:docMk/>
            <pc:sldMk cId="1432461054" sldId="273"/>
            <ac:cxnSpMk id="46" creationId="{719BAFC7-06FF-7DD0-9853-EBAEB959087A}"/>
          </ac:cxnSpMkLst>
        </pc:cxnChg>
        <pc:cxnChg chg="add del mod">
          <ac:chgData name="Nicholas Scharan Cysne" userId="0f46feb307c95bbc" providerId="LiveId" clId="{053093D4-D836-45DB-BC47-4BCC43C38F5C}" dt="2022-06-14T11:12:04.597" v="11542" actId="478"/>
          <ac:cxnSpMkLst>
            <pc:docMk/>
            <pc:sldMk cId="1432461054" sldId="273"/>
            <ac:cxnSpMk id="47" creationId="{071FC01F-EB23-C99D-E54F-F9DCCCC845C7}"/>
          </ac:cxnSpMkLst>
        </pc:cxnChg>
        <pc:cxnChg chg="add mod">
          <ac:chgData name="Nicholas Scharan Cysne" userId="0f46feb307c95bbc" providerId="LiveId" clId="{053093D4-D836-45DB-BC47-4BCC43C38F5C}" dt="2022-06-14T11:20:31.915" v="11580" actId="1076"/>
          <ac:cxnSpMkLst>
            <pc:docMk/>
            <pc:sldMk cId="1432461054" sldId="273"/>
            <ac:cxnSpMk id="81" creationId="{8781C2A2-D44F-C599-1E93-634D9244314B}"/>
          </ac:cxnSpMkLst>
        </pc:cxnChg>
        <pc:cxnChg chg="add mod">
          <ac:chgData name="Nicholas Scharan Cysne" userId="0f46feb307c95bbc" providerId="LiveId" clId="{053093D4-D836-45DB-BC47-4BCC43C38F5C}" dt="2022-06-14T11:20:53.372" v="11582" actId="1076"/>
          <ac:cxnSpMkLst>
            <pc:docMk/>
            <pc:sldMk cId="1432461054" sldId="273"/>
            <ac:cxnSpMk id="96" creationId="{6A040B02-3525-0E21-F175-5E0DD53F00AF}"/>
          </ac:cxnSpMkLst>
        </pc:cxnChg>
        <pc:cxnChg chg="add mod">
          <ac:chgData name="Nicholas Scharan Cysne" userId="0f46feb307c95bbc" providerId="LiveId" clId="{053093D4-D836-45DB-BC47-4BCC43C38F5C}" dt="2022-06-14T11:20:53.372" v="11582" actId="1076"/>
          <ac:cxnSpMkLst>
            <pc:docMk/>
            <pc:sldMk cId="1432461054" sldId="273"/>
            <ac:cxnSpMk id="97" creationId="{0BD4AC2A-3D87-1FA9-7D27-BF44DD5F590A}"/>
          </ac:cxnSpMkLst>
        </pc:cxnChg>
        <pc:cxnChg chg="add mod">
          <ac:chgData name="Nicholas Scharan Cysne" userId="0f46feb307c95bbc" providerId="LiveId" clId="{053093D4-D836-45DB-BC47-4BCC43C38F5C}" dt="2022-06-14T11:21:04.283" v="11584" actId="1076"/>
          <ac:cxnSpMkLst>
            <pc:docMk/>
            <pc:sldMk cId="1432461054" sldId="273"/>
            <ac:cxnSpMk id="101" creationId="{1D5DE6F9-FBC9-3CE7-D7DA-2C18070FB81A}"/>
          </ac:cxnSpMkLst>
        </pc:cxnChg>
        <pc:cxnChg chg="add mod">
          <ac:chgData name="Nicholas Scharan Cysne" userId="0f46feb307c95bbc" providerId="LiveId" clId="{053093D4-D836-45DB-BC47-4BCC43C38F5C}" dt="2022-06-14T11:21:04.283" v="11584" actId="1076"/>
          <ac:cxnSpMkLst>
            <pc:docMk/>
            <pc:sldMk cId="1432461054" sldId="273"/>
            <ac:cxnSpMk id="102" creationId="{AA5C1E9A-2A30-4C4E-F86F-B33A84EDA38F}"/>
          </ac:cxnSpMkLst>
        </pc:cxnChg>
        <pc:cxnChg chg="add mod">
          <ac:chgData name="Nicholas Scharan Cysne" userId="0f46feb307c95bbc" providerId="LiveId" clId="{053093D4-D836-45DB-BC47-4BCC43C38F5C}" dt="2022-06-14T11:20:21.255" v="11578" actId="1076"/>
          <ac:cxnSpMkLst>
            <pc:docMk/>
            <pc:sldMk cId="1432461054" sldId="273"/>
            <ac:cxnSpMk id="4103" creationId="{3C1065B1-5F38-083F-D30A-D0CB3E4D217C}"/>
          </ac:cxnSpMkLst>
        </pc:cxnChg>
      </pc:sldChg>
      <pc:sldChg chg="addSp delSp modSp add mod">
        <pc:chgData name="Nicholas Scharan Cysne" userId="0f46feb307c95bbc" providerId="LiveId" clId="{053093D4-D836-45DB-BC47-4BCC43C38F5C}" dt="2022-06-14T18:49:25.073" v="13191" actId="20577"/>
        <pc:sldMkLst>
          <pc:docMk/>
          <pc:sldMk cId="1967286119" sldId="274"/>
        </pc:sldMkLst>
        <pc:spChg chg="mod">
          <ac:chgData name="Nicholas Scharan Cysne" userId="0f46feb307c95bbc" providerId="LiveId" clId="{053093D4-D836-45DB-BC47-4BCC43C38F5C}" dt="2022-06-11T22:05:11.610" v="4661" actId="34135"/>
          <ac:spMkLst>
            <pc:docMk/>
            <pc:sldMk cId="1967286119" sldId="274"/>
            <ac:spMk id="14" creationId="{5D3EA8F6-49D7-E5B6-ABF8-E910BD9D8D42}"/>
          </ac:spMkLst>
        </pc:spChg>
        <pc:spChg chg="add del mod">
          <ac:chgData name="Nicholas Scharan Cysne" userId="0f46feb307c95bbc" providerId="LiveId" clId="{053093D4-D836-45DB-BC47-4BCC43C38F5C}" dt="2022-06-14T18:49:23.246" v="13189" actId="478"/>
          <ac:spMkLst>
            <pc:docMk/>
            <pc:sldMk cId="1967286119" sldId="274"/>
            <ac:spMk id="16" creationId="{6EF13173-F227-A066-32BA-2DEC8C841D9A}"/>
          </ac:spMkLst>
        </pc:spChg>
        <pc:spChg chg="add mod">
          <ac:chgData name="Nicholas Scharan Cysne" userId="0f46feb307c95bbc" providerId="LiveId" clId="{053093D4-D836-45DB-BC47-4BCC43C38F5C}" dt="2022-06-14T18:49:25.073" v="13191" actId="20577"/>
          <ac:spMkLst>
            <pc:docMk/>
            <pc:sldMk cId="1967286119" sldId="274"/>
            <ac:spMk id="17" creationId="{A7C413B2-2B28-DA96-C333-674010ED6E78}"/>
          </ac:spMkLst>
        </pc:spChg>
        <pc:spChg chg="mod">
          <ac:chgData name="Nicholas Scharan Cysne" userId="0f46feb307c95bbc" providerId="LiveId" clId="{053093D4-D836-45DB-BC47-4BCC43C38F5C}" dt="2022-06-14T00:54:43.795" v="10319" actId="404"/>
          <ac:spMkLst>
            <pc:docMk/>
            <pc:sldMk cId="1967286119" sldId="274"/>
            <ac:spMk id="21" creationId="{00D3559F-EC0C-D9FE-6DC8-C008A62ABA1E}"/>
          </ac:spMkLst>
        </pc:spChg>
        <pc:spChg chg="mod">
          <ac:chgData name="Nicholas Scharan Cysne" userId="0f46feb307c95bbc" providerId="LiveId" clId="{053093D4-D836-45DB-BC47-4BCC43C38F5C}" dt="2022-06-14T00:54:43.795" v="10319" actId="404"/>
          <ac:spMkLst>
            <pc:docMk/>
            <pc:sldMk cId="1967286119" sldId="274"/>
            <ac:spMk id="23" creationId="{D72CD8EF-BADE-CA5D-DDA3-68D42CEE08EC}"/>
          </ac:spMkLst>
        </pc:spChg>
      </pc:sldChg>
      <pc:sldChg chg="modSp add mod ord">
        <pc:chgData name="Nicholas Scharan Cysne" userId="0f46feb307c95bbc" providerId="LiveId" clId="{053093D4-D836-45DB-BC47-4BCC43C38F5C}" dt="2022-06-11T11:41:47.556" v="3805" actId="20577"/>
        <pc:sldMkLst>
          <pc:docMk/>
          <pc:sldMk cId="2186542191" sldId="275"/>
        </pc:sldMkLst>
        <pc:spChg chg="mod">
          <ac:chgData name="Nicholas Scharan Cysne" userId="0f46feb307c95bbc" providerId="LiveId" clId="{053093D4-D836-45DB-BC47-4BCC43C38F5C}" dt="2022-06-11T11:41:47.556" v="3805" actId="20577"/>
          <ac:spMkLst>
            <pc:docMk/>
            <pc:sldMk cId="2186542191" sldId="275"/>
            <ac:spMk id="2" creationId="{00000000-0000-0000-0000-000000000000}"/>
          </ac:spMkLst>
        </pc:spChg>
      </pc:sldChg>
      <pc:sldChg chg="addSp delSp modSp add mod ord">
        <pc:chgData name="Nicholas Scharan Cysne" userId="0f46feb307c95bbc" providerId="LiveId" clId="{053093D4-D836-45DB-BC47-4BCC43C38F5C}" dt="2022-06-14T18:51:51.651" v="13241" actId="20577"/>
        <pc:sldMkLst>
          <pc:docMk/>
          <pc:sldMk cId="3847582538" sldId="276"/>
        </pc:sldMkLst>
        <pc:spChg chg="del mod">
          <ac:chgData name="Nicholas Scharan Cysne" userId="0f46feb307c95bbc" providerId="LiveId" clId="{053093D4-D836-45DB-BC47-4BCC43C38F5C}" dt="2022-06-11T22:39:09.305" v="5040" actId="478"/>
          <ac:spMkLst>
            <pc:docMk/>
            <pc:sldMk cId="3847582538" sldId="276"/>
            <ac:spMk id="8" creationId="{DADDBDFB-7676-7449-043A-2FABD6EB06A0}"/>
          </ac:spMkLst>
        </pc:spChg>
        <pc:spChg chg="mod">
          <ac:chgData name="Nicholas Scharan Cysne" userId="0f46feb307c95bbc" providerId="LiveId" clId="{053093D4-D836-45DB-BC47-4BCC43C38F5C}" dt="2022-06-11T11:42:11.819" v="3821" actId="20577"/>
          <ac:spMkLst>
            <pc:docMk/>
            <pc:sldMk cId="3847582538" sldId="276"/>
            <ac:spMk id="15" creationId="{F040E5E8-36DA-CAB9-77AE-764E5784508A}"/>
          </ac:spMkLst>
        </pc:spChg>
        <pc:spChg chg="add mod topLvl">
          <ac:chgData name="Nicholas Scharan Cysne" userId="0f46feb307c95bbc" providerId="LiveId" clId="{053093D4-D836-45DB-BC47-4BCC43C38F5C}" dt="2022-06-11T22:52:37.771" v="5256" actId="165"/>
          <ac:spMkLst>
            <pc:docMk/>
            <pc:sldMk cId="3847582538" sldId="276"/>
            <ac:spMk id="16" creationId="{EF5BE1F8-E26D-3FE2-4DF3-C853BDF25B25}"/>
          </ac:spMkLst>
        </pc:spChg>
        <pc:spChg chg="add mod topLvl">
          <ac:chgData name="Nicholas Scharan Cysne" userId="0f46feb307c95bbc" providerId="LiveId" clId="{053093D4-D836-45DB-BC47-4BCC43C38F5C}" dt="2022-06-11T22:52:37.771" v="5256" actId="165"/>
          <ac:spMkLst>
            <pc:docMk/>
            <pc:sldMk cId="3847582538" sldId="276"/>
            <ac:spMk id="17" creationId="{58FD8195-A97B-7C2A-59BA-A1DB8E06FF66}"/>
          </ac:spMkLst>
        </pc:spChg>
        <pc:spChg chg="add mod topLvl">
          <ac:chgData name="Nicholas Scharan Cysne" userId="0f46feb307c95bbc" providerId="LiveId" clId="{053093D4-D836-45DB-BC47-4BCC43C38F5C}" dt="2022-06-11T22:52:37.771" v="5256" actId="165"/>
          <ac:spMkLst>
            <pc:docMk/>
            <pc:sldMk cId="3847582538" sldId="276"/>
            <ac:spMk id="18" creationId="{8BA6D513-2DC6-ED80-70B7-420692CFEC00}"/>
          </ac:spMkLst>
        </pc:spChg>
        <pc:spChg chg="del">
          <ac:chgData name="Nicholas Scharan Cysne" userId="0f46feb307c95bbc" providerId="LiveId" clId="{053093D4-D836-45DB-BC47-4BCC43C38F5C}" dt="2022-06-11T11:43:09.904" v="3873" actId="478"/>
          <ac:spMkLst>
            <pc:docMk/>
            <pc:sldMk cId="3847582538" sldId="276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11:43:09.904" v="3873" actId="478"/>
          <ac:spMkLst>
            <pc:docMk/>
            <pc:sldMk cId="3847582538" sldId="276"/>
            <ac:spMk id="20" creationId="{3BE7D073-00CB-F601-FE33-18F622F87BC9}"/>
          </ac:spMkLst>
        </pc:spChg>
        <pc:spChg chg="del">
          <ac:chgData name="Nicholas Scharan Cysne" userId="0f46feb307c95bbc" providerId="LiveId" clId="{053093D4-D836-45DB-BC47-4BCC43C38F5C}" dt="2022-06-11T11:43:09.904" v="3873" actId="478"/>
          <ac:spMkLst>
            <pc:docMk/>
            <pc:sldMk cId="3847582538" sldId="276"/>
            <ac:spMk id="21" creationId="{00D3559F-EC0C-D9FE-6DC8-C008A62ABA1E}"/>
          </ac:spMkLst>
        </pc:spChg>
        <pc:spChg chg="del">
          <ac:chgData name="Nicholas Scharan Cysne" userId="0f46feb307c95bbc" providerId="LiveId" clId="{053093D4-D836-45DB-BC47-4BCC43C38F5C}" dt="2022-06-11T11:43:09.904" v="3873" actId="478"/>
          <ac:spMkLst>
            <pc:docMk/>
            <pc:sldMk cId="3847582538" sldId="276"/>
            <ac:spMk id="22" creationId="{CEC04380-88C3-071E-0865-F714169D775E}"/>
          </ac:spMkLst>
        </pc:spChg>
        <pc:spChg chg="del">
          <ac:chgData name="Nicholas Scharan Cysne" userId="0f46feb307c95bbc" providerId="LiveId" clId="{053093D4-D836-45DB-BC47-4BCC43C38F5C}" dt="2022-06-11T11:43:09.904" v="3873" actId="478"/>
          <ac:spMkLst>
            <pc:docMk/>
            <pc:sldMk cId="3847582538" sldId="276"/>
            <ac:spMk id="23" creationId="{D72CD8EF-BADE-CA5D-DDA3-68D42CEE08EC}"/>
          </ac:spMkLst>
        </pc:spChg>
        <pc:spChg chg="add mod topLvl">
          <ac:chgData name="Nicholas Scharan Cysne" userId="0f46feb307c95bbc" providerId="LiveId" clId="{053093D4-D836-45DB-BC47-4BCC43C38F5C}" dt="2022-06-11T22:52:37.771" v="5256" actId="165"/>
          <ac:spMkLst>
            <pc:docMk/>
            <pc:sldMk cId="3847582538" sldId="276"/>
            <ac:spMk id="24" creationId="{A1DB22F3-F6A0-F657-204B-169638BCC1FC}"/>
          </ac:spMkLst>
        </pc:spChg>
        <pc:spChg chg="del">
          <ac:chgData name="Nicholas Scharan Cysne" userId="0f46feb307c95bbc" providerId="LiveId" clId="{053093D4-D836-45DB-BC47-4BCC43C38F5C}" dt="2022-06-11T11:43:09.904" v="3873" actId="478"/>
          <ac:spMkLst>
            <pc:docMk/>
            <pc:sldMk cId="3847582538" sldId="276"/>
            <ac:spMk id="25" creationId="{D4C68B66-0F3A-0FF1-168A-F491CB589883}"/>
          </ac:spMkLst>
        </pc:spChg>
        <pc:spChg chg="add del mod">
          <ac:chgData name="Nicholas Scharan Cysne" userId="0f46feb307c95bbc" providerId="LiveId" clId="{053093D4-D836-45DB-BC47-4BCC43C38F5C}" dt="2022-06-13T00:59:40.066" v="8872" actId="478"/>
          <ac:spMkLst>
            <pc:docMk/>
            <pc:sldMk cId="3847582538" sldId="276"/>
            <ac:spMk id="37" creationId="{E7772734-1F3B-80A2-193C-5C3D4EFC48DB}"/>
          </ac:spMkLst>
        </pc:spChg>
        <pc:spChg chg="add del mod">
          <ac:chgData name="Nicholas Scharan Cysne" userId="0f46feb307c95bbc" providerId="LiveId" clId="{053093D4-D836-45DB-BC47-4BCC43C38F5C}" dt="2022-06-14T18:50:19.685" v="13212" actId="478"/>
          <ac:spMkLst>
            <pc:docMk/>
            <pc:sldMk cId="3847582538" sldId="276"/>
            <ac:spMk id="38" creationId="{17341B9E-D50F-1B3B-5AB2-A24FC64FE5E7}"/>
          </ac:spMkLst>
        </pc:spChg>
        <pc:spChg chg="add mod">
          <ac:chgData name="Nicholas Scharan Cysne" userId="0f46feb307c95bbc" providerId="LiveId" clId="{053093D4-D836-45DB-BC47-4BCC43C38F5C}" dt="2022-06-14T18:51:51.651" v="13241" actId="20577"/>
          <ac:spMkLst>
            <pc:docMk/>
            <pc:sldMk cId="3847582538" sldId="276"/>
            <ac:spMk id="39" creationId="{EF926F72-875A-6A04-0BDC-E4144E684935}"/>
          </ac:spMkLst>
        </pc:spChg>
        <pc:spChg chg="add mod topLvl">
          <ac:chgData name="Nicholas Scharan Cysne" userId="0f46feb307c95bbc" providerId="LiveId" clId="{053093D4-D836-45DB-BC47-4BCC43C38F5C}" dt="2022-06-11T22:52:37.771" v="5256" actId="165"/>
          <ac:spMkLst>
            <pc:docMk/>
            <pc:sldMk cId="3847582538" sldId="276"/>
            <ac:spMk id="42" creationId="{73D3BD33-81DD-D2EE-10DA-DCACBF876B08}"/>
          </ac:spMkLst>
        </pc:spChg>
        <pc:spChg chg="add mod">
          <ac:chgData name="Nicholas Scharan Cysne" userId="0f46feb307c95bbc" providerId="LiveId" clId="{053093D4-D836-45DB-BC47-4BCC43C38F5C}" dt="2022-06-11T22:58:41.295" v="5530" actId="1076"/>
          <ac:spMkLst>
            <pc:docMk/>
            <pc:sldMk cId="3847582538" sldId="276"/>
            <ac:spMk id="133" creationId="{EC2C73E4-E71C-FB6D-00B2-B0BC2FEB16D8}"/>
          </ac:spMkLst>
        </pc:spChg>
        <pc:spChg chg="add mod">
          <ac:chgData name="Nicholas Scharan Cysne" userId="0f46feb307c95bbc" providerId="LiveId" clId="{053093D4-D836-45DB-BC47-4BCC43C38F5C}" dt="2022-06-11T22:58:41.295" v="5530" actId="1076"/>
          <ac:spMkLst>
            <pc:docMk/>
            <pc:sldMk cId="3847582538" sldId="276"/>
            <ac:spMk id="134" creationId="{5CEB3B7D-5E20-0F98-9782-6408CCDEB573}"/>
          </ac:spMkLst>
        </pc:spChg>
        <pc:spChg chg="add mod">
          <ac:chgData name="Nicholas Scharan Cysne" userId="0f46feb307c95bbc" providerId="LiveId" clId="{053093D4-D836-45DB-BC47-4BCC43C38F5C}" dt="2022-06-11T23:00:49.135" v="5589" actId="1076"/>
          <ac:spMkLst>
            <pc:docMk/>
            <pc:sldMk cId="3847582538" sldId="276"/>
            <ac:spMk id="135" creationId="{A1F83008-8780-9BF2-33D0-B6EDCC1F11EE}"/>
          </ac:spMkLst>
        </pc:spChg>
        <pc:spChg chg="add mod">
          <ac:chgData name="Nicholas Scharan Cysne" userId="0f46feb307c95bbc" providerId="LiveId" clId="{053093D4-D836-45DB-BC47-4BCC43C38F5C}" dt="2022-06-11T22:58:41.295" v="5530" actId="1076"/>
          <ac:spMkLst>
            <pc:docMk/>
            <pc:sldMk cId="3847582538" sldId="276"/>
            <ac:spMk id="136" creationId="{9FD12EB7-601D-A36D-7A5A-E0565B9D73BB}"/>
          </ac:spMkLst>
        </pc:spChg>
        <pc:spChg chg="add mod">
          <ac:chgData name="Nicholas Scharan Cysne" userId="0f46feb307c95bbc" providerId="LiveId" clId="{053093D4-D836-45DB-BC47-4BCC43C38F5C}" dt="2022-06-11T23:00:41.571" v="5587" actId="465"/>
          <ac:spMkLst>
            <pc:docMk/>
            <pc:sldMk cId="3847582538" sldId="276"/>
            <ac:spMk id="137" creationId="{ADBAEE82-6956-F251-5E11-D2596E03785C}"/>
          </ac:spMkLst>
        </pc:spChg>
        <pc:spChg chg="add mod">
          <ac:chgData name="Nicholas Scharan Cysne" userId="0f46feb307c95bbc" providerId="LiveId" clId="{053093D4-D836-45DB-BC47-4BCC43C38F5C}" dt="2022-06-11T22:58:41.295" v="5530" actId="1076"/>
          <ac:spMkLst>
            <pc:docMk/>
            <pc:sldMk cId="3847582538" sldId="276"/>
            <ac:spMk id="138" creationId="{B9E10795-2B92-A344-424C-114DA8BEA823}"/>
          </ac:spMkLst>
        </pc:spChg>
        <pc:spChg chg="add mod">
          <ac:chgData name="Nicholas Scharan Cysne" userId="0f46feb307c95bbc" providerId="LiveId" clId="{053093D4-D836-45DB-BC47-4BCC43C38F5C}" dt="2022-06-11T23:00:57.443" v="5590" actId="1076"/>
          <ac:spMkLst>
            <pc:docMk/>
            <pc:sldMk cId="3847582538" sldId="276"/>
            <ac:spMk id="140" creationId="{D98B87C9-60CA-0668-2C8E-451683C5B61C}"/>
          </ac:spMkLst>
        </pc:spChg>
        <pc:spChg chg="add mod">
          <ac:chgData name="Nicholas Scharan Cysne" userId="0f46feb307c95bbc" providerId="LiveId" clId="{053093D4-D836-45DB-BC47-4BCC43C38F5C}" dt="2022-06-11T23:00:41.571" v="5587" actId="465"/>
          <ac:spMkLst>
            <pc:docMk/>
            <pc:sldMk cId="3847582538" sldId="276"/>
            <ac:spMk id="141" creationId="{D04DC6B3-475D-CB9D-083D-A2025885EAB0}"/>
          </ac:spMkLst>
        </pc:spChg>
        <pc:spChg chg="add mod">
          <ac:chgData name="Nicholas Scharan Cysne" userId="0f46feb307c95bbc" providerId="LiveId" clId="{053093D4-D836-45DB-BC47-4BCC43C38F5C}" dt="2022-06-11T22:58:29.439" v="5528" actId="1076"/>
          <ac:spMkLst>
            <pc:docMk/>
            <pc:sldMk cId="3847582538" sldId="276"/>
            <ac:spMk id="143" creationId="{EC103C3F-2C5B-78C3-7108-0442DE302B24}"/>
          </ac:spMkLst>
        </pc:spChg>
        <pc:spChg chg="add mod">
          <ac:chgData name="Nicholas Scharan Cysne" userId="0f46feb307c95bbc" providerId="LiveId" clId="{053093D4-D836-45DB-BC47-4BCC43C38F5C}" dt="2022-06-11T22:58:29.439" v="5528" actId="1076"/>
          <ac:spMkLst>
            <pc:docMk/>
            <pc:sldMk cId="3847582538" sldId="276"/>
            <ac:spMk id="144" creationId="{D5736642-C54A-72EF-7808-8E44A8D16AB3}"/>
          </ac:spMkLst>
        </pc:spChg>
        <pc:spChg chg="add mod">
          <ac:chgData name="Nicholas Scharan Cysne" userId="0f46feb307c95bbc" providerId="LiveId" clId="{053093D4-D836-45DB-BC47-4BCC43C38F5C}" dt="2022-06-11T22:58:29.439" v="5528" actId="1076"/>
          <ac:spMkLst>
            <pc:docMk/>
            <pc:sldMk cId="3847582538" sldId="276"/>
            <ac:spMk id="145" creationId="{CEA2582B-2275-7B5C-2467-7EF0A69A0DDB}"/>
          </ac:spMkLst>
        </pc:spChg>
        <pc:spChg chg="add mod">
          <ac:chgData name="Nicholas Scharan Cysne" userId="0f46feb307c95bbc" providerId="LiveId" clId="{053093D4-D836-45DB-BC47-4BCC43C38F5C}" dt="2022-06-11T22:58:29.439" v="5528" actId="1076"/>
          <ac:spMkLst>
            <pc:docMk/>
            <pc:sldMk cId="3847582538" sldId="276"/>
            <ac:spMk id="146" creationId="{DFFCA424-75C3-7E1D-01EC-91DF0B9BEECD}"/>
          </ac:spMkLst>
        </pc:spChg>
        <pc:spChg chg="add mod">
          <ac:chgData name="Nicholas Scharan Cysne" userId="0f46feb307c95bbc" providerId="LiveId" clId="{053093D4-D836-45DB-BC47-4BCC43C38F5C}" dt="2022-06-11T22:58:29.439" v="5528" actId="1076"/>
          <ac:spMkLst>
            <pc:docMk/>
            <pc:sldMk cId="3847582538" sldId="276"/>
            <ac:spMk id="147" creationId="{78C9405B-BE56-14CA-4184-899941EA7322}"/>
          </ac:spMkLst>
        </pc:spChg>
        <pc:spChg chg="add mod">
          <ac:chgData name="Nicholas Scharan Cysne" userId="0f46feb307c95bbc" providerId="LiveId" clId="{053093D4-D836-45DB-BC47-4BCC43C38F5C}" dt="2022-06-13T00:59:37.577" v="8871" actId="1076"/>
          <ac:spMkLst>
            <pc:docMk/>
            <pc:sldMk cId="3847582538" sldId="276"/>
            <ac:spMk id="148" creationId="{81403720-D311-D28E-0A98-99B2F9F4E43D}"/>
          </ac:spMkLst>
        </pc:spChg>
        <pc:grpChg chg="add del mod">
          <ac:chgData name="Nicholas Scharan Cysne" userId="0f46feb307c95bbc" providerId="LiveId" clId="{053093D4-D836-45DB-BC47-4BCC43C38F5C}" dt="2022-06-11T22:58:29.439" v="5528" actId="1076"/>
          <ac:grpSpMkLst>
            <pc:docMk/>
            <pc:sldMk cId="3847582538" sldId="276"/>
            <ac:grpSpMk id="139" creationId="{E72DD74E-0BD6-E670-6FAE-211DE338EE7F}"/>
          </ac:grpSpMkLst>
        </pc:grpChg>
        <pc:cxnChg chg="add mod topLvl">
          <ac:chgData name="Nicholas Scharan Cysne" userId="0f46feb307c95bbc" providerId="LiveId" clId="{053093D4-D836-45DB-BC47-4BCC43C38F5C}" dt="2022-06-11T22:52:37.771" v="5256" actId="165"/>
          <ac:cxnSpMkLst>
            <pc:docMk/>
            <pc:sldMk cId="3847582538" sldId="276"/>
            <ac:cxnSpMk id="26" creationId="{77E174C4-345D-CF29-BE9C-6EB4A23F56AB}"/>
          </ac:cxnSpMkLst>
        </pc:cxnChg>
        <pc:cxnChg chg="add del mod topLvl">
          <ac:chgData name="Nicholas Scharan Cysne" userId="0f46feb307c95bbc" providerId="LiveId" clId="{053093D4-D836-45DB-BC47-4BCC43C38F5C}" dt="2022-06-11T22:52:37.771" v="5256" actId="165"/>
          <ac:cxnSpMkLst>
            <pc:docMk/>
            <pc:sldMk cId="3847582538" sldId="276"/>
            <ac:cxnSpMk id="27" creationId="{98D63222-92E2-0BF7-903F-FF37464560B6}"/>
          </ac:cxnSpMkLst>
        </pc:cxnChg>
        <pc:cxnChg chg="add mod topLvl">
          <ac:chgData name="Nicholas Scharan Cysne" userId="0f46feb307c95bbc" providerId="LiveId" clId="{053093D4-D836-45DB-BC47-4BCC43C38F5C}" dt="2022-06-11T22:52:37.771" v="5256" actId="165"/>
          <ac:cxnSpMkLst>
            <pc:docMk/>
            <pc:sldMk cId="3847582538" sldId="276"/>
            <ac:cxnSpMk id="28" creationId="{D017405B-304C-F1EE-4EE1-50CDBE0FCD3A}"/>
          </ac:cxnSpMkLst>
        </pc:cxnChg>
        <pc:cxnChg chg="add mod topLvl">
          <ac:chgData name="Nicholas Scharan Cysne" userId="0f46feb307c95bbc" providerId="LiveId" clId="{053093D4-D836-45DB-BC47-4BCC43C38F5C}" dt="2022-06-11T22:52:37.771" v="5256" actId="165"/>
          <ac:cxnSpMkLst>
            <pc:docMk/>
            <pc:sldMk cId="3847582538" sldId="276"/>
            <ac:cxnSpMk id="29" creationId="{8F973A7D-3567-1579-4685-031ECC35A312}"/>
          </ac:cxnSpMkLst>
        </pc:cxnChg>
        <pc:cxnChg chg="add mod topLvl">
          <ac:chgData name="Nicholas Scharan Cysne" userId="0f46feb307c95bbc" providerId="LiveId" clId="{053093D4-D836-45DB-BC47-4BCC43C38F5C}" dt="2022-06-11T22:52:37.771" v="5256" actId="165"/>
          <ac:cxnSpMkLst>
            <pc:docMk/>
            <pc:sldMk cId="3847582538" sldId="276"/>
            <ac:cxnSpMk id="30" creationId="{1C82EDB8-90F7-872E-C894-913B9CD79710}"/>
          </ac:cxnSpMkLst>
        </pc:cxnChg>
        <pc:cxnChg chg="add mod topLvl">
          <ac:chgData name="Nicholas Scharan Cysne" userId="0f46feb307c95bbc" providerId="LiveId" clId="{053093D4-D836-45DB-BC47-4BCC43C38F5C}" dt="2022-06-11T22:52:37.771" v="5256" actId="165"/>
          <ac:cxnSpMkLst>
            <pc:docMk/>
            <pc:sldMk cId="3847582538" sldId="276"/>
            <ac:cxnSpMk id="44" creationId="{9C13CA5F-CAF3-CC77-B37C-E64E242886ED}"/>
          </ac:cxnSpMkLst>
        </pc:cxnChg>
        <pc:cxnChg chg="add mod topLvl">
          <ac:chgData name="Nicholas Scharan Cysne" userId="0f46feb307c95bbc" providerId="LiveId" clId="{053093D4-D836-45DB-BC47-4BCC43C38F5C}" dt="2022-06-11T22:52:37.771" v="5256" actId="165"/>
          <ac:cxnSpMkLst>
            <pc:docMk/>
            <pc:sldMk cId="3847582538" sldId="276"/>
            <ac:cxnSpMk id="48" creationId="{4D7BA68B-F315-9257-2196-F37628125DF4}"/>
          </ac:cxnSpMkLst>
        </pc:cxnChg>
        <pc:cxnChg chg="add del mod">
          <ac:chgData name="Nicholas Scharan Cysne" userId="0f46feb307c95bbc" providerId="LiveId" clId="{053093D4-D836-45DB-BC47-4BCC43C38F5C}" dt="2022-06-11T22:42:58.228" v="5113" actId="478"/>
          <ac:cxnSpMkLst>
            <pc:docMk/>
            <pc:sldMk cId="3847582538" sldId="276"/>
            <ac:cxnSpMk id="50" creationId="{CEAEBB82-1579-812E-3B98-86185B6FE90F}"/>
          </ac:cxnSpMkLst>
        </pc:cxnChg>
        <pc:cxnChg chg="add mod topLvl">
          <ac:chgData name="Nicholas Scharan Cysne" userId="0f46feb307c95bbc" providerId="LiveId" clId="{053093D4-D836-45DB-BC47-4BCC43C38F5C}" dt="2022-06-11T22:52:37.771" v="5256" actId="165"/>
          <ac:cxnSpMkLst>
            <pc:docMk/>
            <pc:sldMk cId="3847582538" sldId="276"/>
            <ac:cxnSpMk id="65" creationId="{9AD6F2D6-2AB8-9FA9-1EC9-A4DBC61DBB08}"/>
          </ac:cxnSpMkLst>
        </pc:cxnChg>
      </pc:sldChg>
      <pc:sldChg chg="addSp delSp modSp add mod">
        <pc:chgData name="Nicholas Scharan Cysne" userId="0f46feb307c95bbc" providerId="LiveId" clId="{053093D4-D836-45DB-BC47-4BCC43C38F5C}" dt="2022-06-14T18:52:01.976" v="13245" actId="20577"/>
        <pc:sldMkLst>
          <pc:docMk/>
          <pc:sldMk cId="3758533555" sldId="277"/>
        </pc:sldMkLst>
        <pc:spChg chg="del">
          <ac:chgData name="Nicholas Scharan Cysne" userId="0f46feb307c95bbc" providerId="LiveId" clId="{053093D4-D836-45DB-BC47-4BCC43C38F5C}" dt="2022-06-12T01:34:29.632" v="7403" actId="478"/>
          <ac:spMkLst>
            <pc:docMk/>
            <pc:sldMk cId="3758533555" sldId="277"/>
            <ac:spMk id="8" creationId="{DADDBDFB-7676-7449-043A-2FABD6EB06A0}"/>
          </ac:spMkLst>
        </pc:spChg>
        <pc:spChg chg="mod">
          <ac:chgData name="Nicholas Scharan Cysne" userId="0f46feb307c95bbc" providerId="LiveId" clId="{053093D4-D836-45DB-BC47-4BCC43C38F5C}" dt="2022-06-11T22:05:40.943" v="4666" actId="34135"/>
          <ac:spMkLst>
            <pc:docMk/>
            <pc:sldMk cId="3758533555" sldId="277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1T22:05:53.154" v="4672" actId="20577"/>
          <ac:spMkLst>
            <pc:docMk/>
            <pc:sldMk cId="3758533555" sldId="277"/>
            <ac:spMk id="15" creationId="{F040E5E8-36DA-CAB9-77AE-764E5784508A}"/>
          </ac:spMkLst>
        </pc:spChg>
        <pc:spChg chg="add del mod">
          <ac:chgData name="Nicholas Scharan Cysne" userId="0f46feb307c95bbc" providerId="LiveId" clId="{053093D4-D836-45DB-BC47-4BCC43C38F5C}" dt="2022-06-14T18:50:34.207" v="13218" actId="478"/>
          <ac:spMkLst>
            <pc:docMk/>
            <pc:sldMk cId="3758533555" sldId="277"/>
            <ac:spMk id="18" creationId="{DC4CEAAD-B689-E594-4A0F-C1CAA49C6775}"/>
          </ac:spMkLst>
        </pc:spChg>
        <pc:spChg chg="add mod">
          <ac:chgData name="Nicholas Scharan Cysne" userId="0f46feb307c95bbc" providerId="LiveId" clId="{053093D4-D836-45DB-BC47-4BCC43C38F5C}" dt="2022-06-14T18:52:01.976" v="13245" actId="20577"/>
          <ac:spMkLst>
            <pc:docMk/>
            <pc:sldMk cId="3758533555" sldId="277"/>
            <ac:spMk id="19" creationId="{7BDB3791-1D3A-06BB-4684-43673D5A1901}"/>
          </ac:spMkLst>
        </pc:spChg>
        <pc:spChg chg="del">
          <ac:chgData name="Nicholas Scharan Cysne" userId="0f46feb307c95bbc" providerId="LiveId" clId="{053093D4-D836-45DB-BC47-4BCC43C38F5C}" dt="2022-06-11T11:43:05.133" v="3872" actId="478"/>
          <ac:spMkLst>
            <pc:docMk/>
            <pc:sldMk cId="3758533555" sldId="277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11:43:05.133" v="3872" actId="478"/>
          <ac:spMkLst>
            <pc:docMk/>
            <pc:sldMk cId="3758533555" sldId="277"/>
            <ac:spMk id="20" creationId="{3BE7D073-00CB-F601-FE33-18F622F87BC9}"/>
          </ac:spMkLst>
        </pc:spChg>
        <pc:spChg chg="del">
          <ac:chgData name="Nicholas Scharan Cysne" userId="0f46feb307c95bbc" providerId="LiveId" clId="{053093D4-D836-45DB-BC47-4BCC43C38F5C}" dt="2022-06-11T11:43:05.133" v="3872" actId="478"/>
          <ac:spMkLst>
            <pc:docMk/>
            <pc:sldMk cId="3758533555" sldId="277"/>
            <ac:spMk id="21" creationId="{00D3559F-EC0C-D9FE-6DC8-C008A62ABA1E}"/>
          </ac:spMkLst>
        </pc:spChg>
        <pc:spChg chg="del">
          <ac:chgData name="Nicholas Scharan Cysne" userId="0f46feb307c95bbc" providerId="LiveId" clId="{053093D4-D836-45DB-BC47-4BCC43C38F5C}" dt="2022-06-11T11:43:05.133" v="3872" actId="478"/>
          <ac:spMkLst>
            <pc:docMk/>
            <pc:sldMk cId="3758533555" sldId="277"/>
            <ac:spMk id="22" creationId="{CEC04380-88C3-071E-0865-F714169D775E}"/>
          </ac:spMkLst>
        </pc:spChg>
        <pc:spChg chg="del">
          <ac:chgData name="Nicholas Scharan Cysne" userId="0f46feb307c95bbc" providerId="LiveId" clId="{053093D4-D836-45DB-BC47-4BCC43C38F5C}" dt="2022-06-11T11:43:05.133" v="3872" actId="478"/>
          <ac:spMkLst>
            <pc:docMk/>
            <pc:sldMk cId="3758533555" sldId="277"/>
            <ac:spMk id="23" creationId="{D72CD8EF-BADE-CA5D-DDA3-68D42CEE08EC}"/>
          </ac:spMkLst>
        </pc:spChg>
        <pc:spChg chg="add mod">
          <ac:chgData name="Nicholas Scharan Cysne" userId="0f46feb307c95bbc" providerId="LiveId" clId="{053093D4-D836-45DB-BC47-4BCC43C38F5C}" dt="2022-06-12T21:49:57.354" v="7599" actId="1076"/>
          <ac:spMkLst>
            <pc:docMk/>
            <pc:sldMk cId="3758533555" sldId="277"/>
            <ac:spMk id="24" creationId="{D4192AA6-3D59-7C08-4F14-2CDF2FDE0457}"/>
          </ac:spMkLst>
        </pc:spChg>
        <pc:spChg chg="del">
          <ac:chgData name="Nicholas Scharan Cysne" userId="0f46feb307c95bbc" providerId="LiveId" clId="{053093D4-D836-45DB-BC47-4BCC43C38F5C}" dt="2022-06-11T11:43:05.133" v="3872" actId="478"/>
          <ac:spMkLst>
            <pc:docMk/>
            <pc:sldMk cId="3758533555" sldId="277"/>
            <ac:spMk id="25" creationId="{D4C68B66-0F3A-0FF1-168A-F491CB589883}"/>
          </ac:spMkLst>
        </pc:spChg>
        <pc:spChg chg="add mod">
          <ac:chgData name="Nicholas Scharan Cysne" userId="0f46feb307c95bbc" providerId="LiveId" clId="{053093D4-D836-45DB-BC47-4BCC43C38F5C}" dt="2022-06-12T21:49:51.898" v="7598" actId="1076"/>
          <ac:spMkLst>
            <pc:docMk/>
            <pc:sldMk cId="3758533555" sldId="277"/>
            <ac:spMk id="26" creationId="{B41BEEF8-8AF5-DB51-8ECC-C9F88BFCD74F}"/>
          </ac:spMkLst>
        </pc:spChg>
        <pc:spChg chg="add mod">
          <ac:chgData name="Nicholas Scharan Cysne" userId="0f46feb307c95bbc" providerId="LiveId" clId="{053093D4-D836-45DB-BC47-4BCC43C38F5C}" dt="2022-06-12T21:49:57.354" v="7599" actId="1076"/>
          <ac:spMkLst>
            <pc:docMk/>
            <pc:sldMk cId="3758533555" sldId="277"/>
            <ac:spMk id="27" creationId="{BCEC0895-8C13-9590-5221-19DE4A439189}"/>
          </ac:spMkLst>
        </pc:spChg>
        <pc:spChg chg="add mod">
          <ac:chgData name="Nicholas Scharan Cysne" userId="0f46feb307c95bbc" providerId="LiveId" clId="{053093D4-D836-45DB-BC47-4BCC43C38F5C}" dt="2022-06-12T21:49:51.898" v="7598" actId="1076"/>
          <ac:spMkLst>
            <pc:docMk/>
            <pc:sldMk cId="3758533555" sldId="277"/>
            <ac:spMk id="28" creationId="{DA6284A5-AF96-E954-7B42-18D4DB46EDB8}"/>
          </ac:spMkLst>
        </pc:spChg>
        <pc:spChg chg="add mod">
          <ac:chgData name="Nicholas Scharan Cysne" userId="0f46feb307c95bbc" providerId="LiveId" clId="{053093D4-D836-45DB-BC47-4BCC43C38F5C}" dt="2022-06-12T21:49:24.017" v="7596" actId="1076"/>
          <ac:spMkLst>
            <pc:docMk/>
            <pc:sldMk cId="3758533555" sldId="277"/>
            <ac:spMk id="29" creationId="{516157CD-CAF6-E3AF-9881-DD03E119CE1D}"/>
          </ac:spMkLst>
        </pc:spChg>
        <pc:spChg chg="add mod">
          <ac:chgData name="Nicholas Scharan Cysne" userId="0f46feb307c95bbc" providerId="LiveId" clId="{053093D4-D836-45DB-BC47-4BCC43C38F5C}" dt="2022-06-12T21:49:24.017" v="7596" actId="1076"/>
          <ac:spMkLst>
            <pc:docMk/>
            <pc:sldMk cId="3758533555" sldId="277"/>
            <ac:spMk id="30" creationId="{5DD541A4-9A05-61F7-AF7D-5CFB3DCA1E4D}"/>
          </ac:spMkLst>
        </pc:spChg>
        <pc:picChg chg="add mod">
          <ac:chgData name="Nicholas Scharan Cysne" userId="0f46feb307c95bbc" providerId="LiveId" clId="{053093D4-D836-45DB-BC47-4BCC43C38F5C}" dt="2022-06-12T21:50:16.495" v="7602" actId="1076"/>
          <ac:picMkLst>
            <pc:docMk/>
            <pc:sldMk cId="3758533555" sldId="277"/>
            <ac:picMk id="3074" creationId="{B1CAD018-EB13-3F2A-3EAC-6D719604B2B0}"/>
          </ac:picMkLst>
        </pc:picChg>
        <pc:picChg chg="add mod">
          <ac:chgData name="Nicholas Scharan Cysne" userId="0f46feb307c95bbc" providerId="LiveId" clId="{053093D4-D836-45DB-BC47-4BCC43C38F5C}" dt="2022-06-12T21:50:13.762" v="7601" actId="1076"/>
          <ac:picMkLst>
            <pc:docMk/>
            <pc:sldMk cId="3758533555" sldId="277"/>
            <ac:picMk id="3076" creationId="{901D15FC-CEB6-2823-5FC5-ABC48E82FC0D}"/>
          </ac:picMkLst>
        </pc:picChg>
        <pc:picChg chg="add mod">
          <ac:chgData name="Nicholas Scharan Cysne" userId="0f46feb307c95bbc" providerId="LiveId" clId="{053093D4-D836-45DB-BC47-4BCC43C38F5C}" dt="2022-06-12T21:50:11.384" v="7600" actId="1076"/>
          <ac:picMkLst>
            <pc:docMk/>
            <pc:sldMk cId="3758533555" sldId="277"/>
            <ac:picMk id="3078" creationId="{36BA2AF2-A22E-55ED-5B74-78B5DD6E5068}"/>
          </ac:picMkLst>
        </pc:picChg>
      </pc:sldChg>
      <pc:sldChg chg="addSp delSp modSp add mod">
        <pc:chgData name="Nicholas Scharan Cysne" userId="0f46feb307c95bbc" providerId="LiveId" clId="{053093D4-D836-45DB-BC47-4BCC43C38F5C}" dt="2022-06-14T18:52:17.046" v="13250" actId="20577"/>
        <pc:sldMkLst>
          <pc:docMk/>
          <pc:sldMk cId="1943222233" sldId="278"/>
        </pc:sldMkLst>
        <pc:spChg chg="del">
          <ac:chgData name="Nicholas Scharan Cysne" userId="0f46feb307c95bbc" providerId="LiveId" clId="{053093D4-D836-45DB-BC47-4BCC43C38F5C}" dt="2022-06-12T21:54:57.652" v="7706" actId="478"/>
          <ac:spMkLst>
            <pc:docMk/>
            <pc:sldMk cId="1943222233" sldId="278"/>
            <ac:spMk id="8" creationId="{DADDBDFB-7676-7449-043A-2FABD6EB06A0}"/>
          </ac:spMkLst>
        </pc:spChg>
        <pc:spChg chg="add del mod">
          <ac:chgData name="Nicholas Scharan Cysne" userId="0f46feb307c95bbc" providerId="LiveId" clId="{053093D4-D836-45DB-BC47-4BCC43C38F5C}" dt="2022-06-12T22:24:59.281" v="8253" actId="478"/>
          <ac:spMkLst>
            <pc:docMk/>
            <pc:sldMk cId="1943222233" sldId="278"/>
            <ac:spMk id="11" creationId="{70F00294-B7DC-F522-A8C7-BA342F478CA6}"/>
          </ac:spMkLst>
        </pc:spChg>
        <pc:spChg chg="del mod">
          <ac:chgData name="Nicholas Scharan Cysne" userId="0f46feb307c95bbc" providerId="LiveId" clId="{053093D4-D836-45DB-BC47-4BCC43C38F5C}" dt="2022-06-12T22:03:26.411" v="7830" actId="478"/>
          <ac:spMkLst>
            <pc:docMk/>
            <pc:sldMk cId="1943222233" sldId="278"/>
            <ac:spMk id="14" creationId="{5D3EA8F6-49D7-E5B6-ABF8-E910BD9D8D42}"/>
          </ac:spMkLst>
        </pc:spChg>
        <pc:spChg chg="del mod">
          <ac:chgData name="Nicholas Scharan Cysne" userId="0f46feb307c95bbc" providerId="LiveId" clId="{053093D4-D836-45DB-BC47-4BCC43C38F5C}" dt="2022-06-12T22:03:29.567" v="7831" actId="478"/>
          <ac:spMkLst>
            <pc:docMk/>
            <pc:sldMk cId="1943222233" sldId="278"/>
            <ac:spMk id="15" creationId="{F040E5E8-36DA-CAB9-77AE-764E5784508A}"/>
          </ac:spMkLst>
        </pc:spChg>
        <pc:spChg chg="add del mod">
          <ac:chgData name="Nicholas Scharan Cysne" userId="0f46feb307c95bbc" providerId="LiveId" clId="{053093D4-D836-45DB-BC47-4BCC43C38F5C}" dt="2022-06-12T21:59:09.337" v="7741" actId="478"/>
          <ac:spMkLst>
            <pc:docMk/>
            <pc:sldMk cId="1943222233" sldId="278"/>
            <ac:spMk id="16" creationId="{016E734F-5E5B-E2B1-3D0F-AF068DF628AE}"/>
          </ac:spMkLst>
        </pc:spChg>
        <pc:spChg chg="add del mod">
          <ac:chgData name="Nicholas Scharan Cysne" userId="0f46feb307c95bbc" providerId="LiveId" clId="{053093D4-D836-45DB-BC47-4BCC43C38F5C}" dt="2022-06-12T21:55:54.571" v="7715" actId="478"/>
          <ac:spMkLst>
            <pc:docMk/>
            <pc:sldMk cId="1943222233" sldId="278"/>
            <ac:spMk id="17" creationId="{5D5BDA54-9A19-071A-C1E6-C1D3755D3F7A}"/>
          </ac:spMkLst>
        </pc:spChg>
        <pc:spChg chg="add del mod">
          <ac:chgData name="Nicholas Scharan Cysne" userId="0f46feb307c95bbc" providerId="LiveId" clId="{053093D4-D836-45DB-BC47-4BCC43C38F5C}" dt="2022-06-12T21:55:54.571" v="7715" actId="478"/>
          <ac:spMkLst>
            <pc:docMk/>
            <pc:sldMk cId="1943222233" sldId="278"/>
            <ac:spMk id="18" creationId="{A10966CE-D993-1FD8-56A6-9C52B08F2681}"/>
          </ac:spMkLst>
        </pc:spChg>
        <pc:spChg chg="add del mod">
          <ac:chgData name="Nicholas Scharan Cysne" userId="0f46feb307c95bbc" providerId="LiveId" clId="{053093D4-D836-45DB-BC47-4BCC43C38F5C}" dt="2022-06-12T21:55:54.571" v="7715" actId="478"/>
          <ac:spMkLst>
            <pc:docMk/>
            <pc:sldMk cId="1943222233" sldId="278"/>
            <ac:spMk id="19" creationId="{69E4C10D-CB7E-6B85-5897-496E7BCD1DF8}"/>
          </ac:spMkLst>
        </pc:spChg>
        <pc:spChg chg="del">
          <ac:chgData name="Nicholas Scharan Cysne" userId="0f46feb307c95bbc" providerId="LiveId" clId="{053093D4-D836-45DB-BC47-4BCC43C38F5C}" dt="2022-06-11T11:43:00.420" v="3871" actId="478"/>
          <ac:spMkLst>
            <pc:docMk/>
            <pc:sldMk cId="1943222233" sldId="278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11:43:00.420" v="3871" actId="478"/>
          <ac:spMkLst>
            <pc:docMk/>
            <pc:sldMk cId="1943222233" sldId="278"/>
            <ac:spMk id="20" creationId="{3BE7D073-00CB-F601-FE33-18F622F87BC9}"/>
          </ac:spMkLst>
        </pc:spChg>
        <pc:spChg chg="add del mod">
          <ac:chgData name="Nicholas Scharan Cysne" userId="0f46feb307c95bbc" providerId="LiveId" clId="{053093D4-D836-45DB-BC47-4BCC43C38F5C}" dt="2022-06-12T21:55:54.571" v="7715" actId="478"/>
          <ac:spMkLst>
            <pc:docMk/>
            <pc:sldMk cId="1943222233" sldId="278"/>
            <ac:spMk id="20" creationId="{4C78839D-1D90-F9F8-3799-74B4EEA86A58}"/>
          </ac:spMkLst>
        </pc:spChg>
        <pc:spChg chg="del">
          <ac:chgData name="Nicholas Scharan Cysne" userId="0f46feb307c95bbc" providerId="LiveId" clId="{053093D4-D836-45DB-BC47-4BCC43C38F5C}" dt="2022-06-11T11:43:00.420" v="3871" actId="478"/>
          <ac:spMkLst>
            <pc:docMk/>
            <pc:sldMk cId="1943222233" sldId="278"/>
            <ac:spMk id="21" creationId="{00D3559F-EC0C-D9FE-6DC8-C008A62ABA1E}"/>
          </ac:spMkLst>
        </pc:spChg>
        <pc:spChg chg="del">
          <ac:chgData name="Nicholas Scharan Cysne" userId="0f46feb307c95bbc" providerId="LiveId" clId="{053093D4-D836-45DB-BC47-4BCC43C38F5C}" dt="2022-06-11T11:43:00.420" v="3871" actId="478"/>
          <ac:spMkLst>
            <pc:docMk/>
            <pc:sldMk cId="1943222233" sldId="278"/>
            <ac:spMk id="22" creationId="{CEC04380-88C3-071E-0865-F714169D775E}"/>
          </ac:spMkLst>
        </pc:spChg>
        <pc:spChg chg="del">
          <ac:chgData name="Nicholas Scharan Cysne" userId="0f46feb307c95bbc" providerId="LiveId" clId="{053093D4-D836-45DB-BC47-4BCC43C38F5C}" dt="2022-06-11T11:43:00.420" v="3871" actId="478"/>
          <ac:spMkLst>
            <pc:docMk/>
            <pc:sldMk cId="1943222233" sldId="278"/>
            <ac:spMk id="23" creationId="{D72CD8EF-BADE-CA5D-DDA3-68D42CEE08EC}"/>
          </ac:spMkLst>
        </pc:spChg>
        <pc:spChg chg="del">
          <ac:chgData name="Nicholas Scharan Cysne" userId="0f46feb307c95bbc" providerId="LiveId" clId="{053093D4-D836-45DB-BC47-4BCC43C38F5C}" dt="2022-06-11T11:43:00.420" v="3871" actId="478"/>
          <ac:spMkLst>
            <pc:docMk/>
            <pc:sldMk cId="1943222233" sldId="278"/>
            <ac:spMk id="25" creationId="{D4C68B66-0F3A-0FF1-168A-F491CB589883}"/>
          </ac:spMkLst>
        </pc:spChg>
        <pc:spChg chg="add del mod">
          <ac:chgData name="Nicholas Scharan Cysne" userId="0f46feb307c95bbc" providerId="LiveId" clId="{053093D4-D836-45DB-BC47-4BCC43C38F5C}" dt="2022-06-12T22:24:59.281" v="8253" actId="478"/>
          <ac:spMkLst>
            <pc:docMk/>
            <pc:sldMk cId="1943222233" sldId="278"/>
            <ac:spMk id="27" creationId="{4A94809E-D242-9A33-A11C-F3F6B7DBC65D}"/>
          </ac:spMkLst>
        </pc:spChg>
        <pc:spChg chg="mod">
          <ac:chgData name="Nicholas Scharan Cysne" userId="0f46feb307c95bbc" providerId="LiveId" clId="{053093D4-D836-45DB-BC47-4BCC43C38F5C}" dt="2022-06-12T22:00:16.667" v="7771"/>
          <ac:spMkLst>
            <pc:docMk/>
            <pc:sldMk cId="1943222233" sldId="278"/>
            <ac:spMk id="29" creationId="{29A85FBD-3800-AAE6-8947-A48CB42C863D}"/>
          </ac:spMkLst>
        </pc:spChg>
        <pc:spChg chg="mod">
          <ac:chgData name="Nicholas Scharan Cysne" userId="0f46feb307c95bbc" providerId="LiveId" clId="{053093D4-D836-45DB-BC47-4BCC43C38F5C}" dt="2022-06-12T22:00:16.667" v="7771"/>
          <ac:spMkLst>
            <pc:docMk/>
            <pc:sldMk cId="1943222233" sldId="278"/>
            <ac:spMk id="30" creationId="{8657EC62-1B0C-3C90-44D7-FAEA8FFA57F0}"/>
          </ac:spMkLst>
        </pc:spChg>
        <pc:spChg chg="mod">
          <ac:chgData name="Nicholas Scharan Cysne" userId="0f46feb307c95bbc" providerId="LiveId" clId="{053093D4-D836-45DB-BC47-4BCC43C38F5C}" dt="2022-06-12T22:00:31.769" v="7776"/>
          <ac:spMkLst>
            <pc:docMk/>
            <pc:sldMk cId="1943222233" sldId="278"/>
            <ac:spMk id="32" creationId="{892298BC-394E-14B7-B296-B5B6F7F1049E}"/>
          </ac:spMkLst>
        </pc:spChg>
        <pc:spChg chg="mod">
          <ac:chgData name="Nicholas Scharan Cysne" userId="0f46feb307c95bbc" providerId="LiveId" clId="{053093D4-D836-45DB-BC47-4BCC43C38F5C}" dt="2022-06-12T22:00:31.769" v="7776"/>
          <ac:spMkLst>
            <pc:docMk/>
            <pc:sldMk cId="1943222233" sldId="278"/>
            <ac:spMk id="33" creationId="{D3F89593-D25E-556D-E46F-237653652316}"/>
          </ac:spMkLst>
        </pc:spChg>
        <pc:spChg chg="mod">
          <ac:chgData name="Nicholas Scharan Cysne" userId="0f46feb307c95bbc" providerId="LiveId" clId="{053093D4-D836-45DB-BC47-4BCC43C38F5C}" dt="2022-06-12T22:00:36.270" v="7778"/>
          <ac:spMkLst>
            <pc:docMk/>
            <pc:sldMk cId="1943222233" sldId="278"/>
            <ac:spMk id="35" creationId="{37A96BF5-4784-7749-F308-BCAD4219A2DA}"/>
          </ac:spMkLst>
        </pc:spChg>
        <pc:spChg chg="mod">
          <ac:chgData name="Nicholas Scharan Cysne" userId="0f46feb307c95bbc" providerId="LiveId" clId="{053093D4-D836-45DB-BC47-4BCC43C38F5C}" dt="2022-06-12T22:00:36.270" v="7778"/>
          <ac:spMkLst>
            <pc:docMk/>
            <pc:sldMk cId="1943222233" sldId="278"/>
            <ac:spMk id="36" creationId="{3DED0DC6-C11C-6935-FB15-3A706D70C2B7}"/>
          </ac:spMkLst>
        </pc:spChg>
        <pc:spChg chg="add del mod">
          <ac:chgData name="Nicholas Scharan Cysne" userId="0f46feb307c95bbc" providerId="LiveId" clId="{053093D4-D836-45DB-BC47-4BCC43C38F5C}" dt="2022-06-12T22:24:59.281" v="8253" actId="478"/>
          <ac:spMkLst>
            <pc:docMk/>
            <pc:sldMk cId="1943222233" sldId="278"/>
            <ac:spMk id="37" creationId="{7A5F4594-CD22-78C6-6190-5CCC759A7BB7}"/>
          </ac:spMkLst>
        </pc:spChg>
        <pc:spChg chg="add del mod">
          <ac:chgData name="Nicholas Scharan Cysne" userId="0f46feb307c95bbc" providerId="LiveId" clId="{053093D4-D836-45DB-BC47-4BCC43C38F5C}" dt="2022-06-12T22:04:20.927" v="7862" actId="478"/>
          <ac:spMkLst>
            <pc:docMk/>
            <pc:sldMk cId="1943222233" sldId="278"/>
            <ac:spMk id="38" creationId="{DF3DA4C9-B012-F0C2-2A44-ED62023796DD}"/>
          </ac:spMkLst>
        </pc:spChg>
        <pc:spChg chg="add del mod">
          <ac:chgData name="Nicholas Scharan Cysne" userId="0f46feb307c95bbc" providerId="LiveId" clId="{053093D4-D836-45DB-BC47-4BCC43C38F5C}" dt="2022-06-12T22:04:20.927" v="7862" actId="478"/>
          <ac:spMkLst>
            <pc:docMk/>
            <pc:sldMk cId="1943222233" sldId="278"/>
            <ac:spMk id="39" creationId="{DA801542-9E46-00B2-52DC-6B10823F56DC}"/>
          </ac:spMkLst>
        </pc:spChg>
        <pc:spChg chg="add mod">
          <ac:chgData name="Nicholas Scharan Cysne" userId="0f46feb307c95bbc" providerId="LiveId" clId="{053093D4-D836-45DB-BC47-4BCC43C38F5C}" dt="2022-06-12T22:03:40.400" v="7841" actId="20577"/>
          <ac:spMkLst>
            <pc:docMk/>
            <pc:sldMk cId="1943222233" sldId="278"/>
            <ac:spMk id="40" creationId="{5D2A394D-18F8-E2CA-FC1D-E4853F8A8297}"/>
          </ac:spMkLst>
        </pc:spChg>
        <pc:spChg chg="add del mod">
          <ac:chgData name="Nicholas Scharan Cysne" userId="0f46feb307c95bbc" providerId="LiveId" clId="{053093D4-D836-45DB-BC47-4BCC43C38F5C}" dt="2022-06-12T22:04:11.087" v="7860"/>
          <ac:spMkLst>
            <pc:docMk/>
            <pc:sldMk cId="1943222233" sldId="278"/>
            <ac:spMk id="42" creationId="{FFD7CD4F-46D2-DB3E-EA12-873DBAD9F5AB}"/>
          </ac:spMkLst>
        </pc:spChg>
        <pc:spChg chg="add del mod">
          <ac:chgData name="Nicholas Scharan Cysne" userId="0f46feb307c95bbc" providerId="LiveId" clId="{053093D4-D836-45DB-BC47-4BCC43C38F5C}" dt="2022-06-12T22:24:59.281" v="8253" actId="478"/>
          <ac:spMkLst>
            <pc:docMk/>
            <pc:sldMk cId="1943222233" sldId="278"/>
            <ac:spMk id="53" creationId="{6DB4C336-68CA-6061-D745-019CE48F7DC4}"/>
          </ac:spMkLst>
        </pc:spChg>
        <pc:spChg chg="add del mod">
          <ac:chgData name="Nicholas Scharan Cysne" userId="0f46feb307c95bbc" providerId="LiveId" clId="{053093D4-D836-45DB-BC47-4BCC43C38F5C}" dt="2022-06-12T22:24:59.281" v="8253" actId="478"/>
          <ac:spMkLst>
            <pc:docMk/>
            <pc:sldMk cId="1943222233" sldId="278"/>
            <ac:spMk id="54" creationId="{618E6E7C-879F-651C-8ABE-D40DF511F6A5}"/>
          </ac:spMkLst>
        </pc:spChg>
        <pc:spChg chg="add del mod">
          <ac:chgData name="Nicholas Scharan Cysne" userId="0f46feb307c95bbc" providerId="LiveId" clId="{053093D4-D836-45DB-BC47-4BCC43C38F5C}" dt="2022-06-12T22:24:59.281" v="8253" actId="478"/>
          <ac:spMkLst>
            <pc:docMk/>
            <pc:sldMk cId="1943222233" sldId="278"/>
            <ac:spMk id="55" creationId="{1539B274-726B-FAC9-4E34-C92E23C01A47}"/>
          </ac:spMkLst>
        </pc:spChg>
        <pc:spChg chg="add del mod">
          <ac:chgData name="Nicholas Scharan Cysne" userId="0f46feb307c95bbc" providerId="LiveId" clId="{053093D4-D836-45DB-BC47-4BCC43C38F5C}" dt="2022-06-12T22:24:59.281" v="8253" actId="478"/>
          <ac:spMkLst>
            <pc:docMk/>
            <pc:sldMk cId="1943222233" sldId="278"/>
            <ac:spMk id="56" creationId="{5023B925-7FDC-74CA-266E-A21F3A71A94A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57" creationId="{A9EF1E36-944A-8045-8E3B-E0A160373DED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58" creationId="{F99D6874-A1F7-DA44-60BC-4D0DE74179ED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59" creationId="{9E92C1BC-1E47-741B-BD6B-1F7A4CA5AB83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60" creationId="{1ACAA4E5-144E-BA40-57D1-CBA16AF0F102}"/>
          </ac:spMkLst>
        </pc:spChg>
        <pc:spChg chg="add del mod">
          <ac:chgData name="Nicholas Scharan Cysne" userId="0f46feb307c95bbc" providerId="LiveId" clId="{053093D4-D836-45DB-BC47-4BCC43C38F5C}" dt="2022-06-12T22:14:24.923" v="8071" actId="478"/>
          <ac:spMkLst>
            <pc:docMk/>
            <pc:sldMk cId="1943222233" sldId="278"/>
            <ac:spMk id="61" creationId="{11E8DAAC-8566-AE22-D1EA-D1372CA12E79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62" creationId="{9EDE4764-0BCB-F529-0826-20E551B7A130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63" creationId="{4AC175E3-6CA1-A9D3-685C-95C6C58DC76F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64" creationId="{2DA3210C-CC0D-4431-8DCB-838356F6DA17}"/>
          </ac:spMkLst>
        </pc:spChg>
        <pc:spChg chg="add del mod">
          <ac:chgData name="Nicholas Scharan Cysne" userId="0f46feb307c95bbc" providerId="LiveId" clId="{053093D4-D836-45DB-BC47-4BCC43C38F5C}" dt="2022-06-12T22:15:14.898" v="8081" actId="478"/>
          <ac:spMkLst>
            <pc:docMk/>
            <pc:sldMk cId="1943222233" sldId="278"/>
            <ac:spMk id="65" creationId="{81FC5951-7F93-6D8E-0684-B9CC84D9D9FE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66" creationId="{95A32E4C-8E70-3CB7-5423-4BD4354F96A4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67" creationId="{AFEA60B5-1D0F-442F-C1C3-B777CA0EA4A4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68" creationId="{9C4B9C75-393C-3C37-E2BE-6979F1148918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69" creationId="{6DF67750-5117-2898-A125-1625A0235BF3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0" creationId="{09ACC6FC-7CE9-0CBA-0322-B69064141B14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1" creationId="{9D2CF2E5-66DB-DB7A-8DFA-8041598FA833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2" creationId="{6A92212B-9AF1-CD2F-F160-649F19F6917F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3" creationId="{81CFE746-1BAC-B68B-DFB3-F913A1D1AF54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4" creationId="{BBAEF8B1-C16E-F369-04C7-597515D9959C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5" creationId="{EE3D456E-2ED5-3029-B54C-48CE51DA5F27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6" creationId="{B932FACF-D38E-0AE7-2C55-F398F21171CF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7" creationId="{E2762F6E-FB0E-3606-8138-EF1EAF18ECC4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8" creationId="{3BFB106D-CD7D-FB02-A757-56E7BF40E8D9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79" creationId="{E8272BB3-0658-8AD0-D746-EF784F4CDDF3}"/>
          </ac:spMkLst>
        </pc:spChg>
        <pc:spChg chg="add del mod">
          <ac:chgData name="Nicholas Scharan Cysne" userId="0f46feb307c95bbc" providerId="LiveId" clId="{053093D4-D836-45DB-BC47-4BCC43C38F5C}" dt="2022-06-12T22:13:41.761" v="8062" actId="478"/>
          <ac:spMkLst>
            <pc:docMk/>
            <pc:sldMk cId="1943222233" sldId="278"/>
            <ac:spMk id="80" creationId="{49A5E454-BBBF-41EE-0D21-247714D5E5DA}"/>
          </ac:spMkLst>
        </pc:spChg>
        <pc:spChg chg="add del mod">
          <ac:chgData name="Nicholas Scharan Cysne" userId="0f46feb307c95bbc" providerId="LiveId" clId="{053093D4-D836-45DB-BC47-4BCC43C38F5C}" dt="2022-06-12T22:13:42.555" v="8063" actId="478"/>
          <ac:spMkLst>
            <pc:docMk/>
            <pc:sldMk cId="1943222233" sldId="278"/>
            <ac:spMk id="81" creationId="{82845CAF-7A33-C42E-B909-C30A61D7EAE2}"/>
          </ac:spMkLst>
        </pc:spChg>
        <pc:spChg chg="add del mod">
          <ac:chgData name="Nicholas Scharan Cysne" userId="0f46feb307c95bbc" providerId="LiveId" clId="{053093D4-D836-45DB-BC47-4BCC43C38F5C}" dt="2022-06-12T22:13:41.085" v="8061" actId="478"/>
          <ac:spMkLst>
            <pc:docMk/>
            <pc:sldMk cId="1943222233" sldId="278"/>
            <ac:spMk id="82" creationId="{EE48F956-2E43-41C0-8C55-0E35CA108E4B}"/>
          </ac:spMkLst>
        </pc:spChg>
        <pc:spChg chg="add del mod">
          <ac:chgData name="Nicholas Scharan Cysne" userId="0f46feb307c95bbc" providerId="LiveId" clId="{053093D4-D836-45DB-BC47-4BCC43C38F5C}" dt="2022-06-12T22:33:31.626" v="8401" actId="478"/>
          <ac:spMkLst>
            <pc:docMk/>
            <pc:sldMk cId="1943222233" sldId="278"/>
            <ac:spMk id="83" creationId="{99D5DFEE-2E5D-F490-D99F-DA42A4D944E4}"/>
          </ac:spMkLst>
        </pc:spChg>
        <pc:spChg chg="add del mod">
          <ac:chgData name="Nicholas Scharan Cysne" userId="0f46feb307c95bbc" providerId="LiveId" clId="{053093D4-D836-45DB-BC47-4BCC43C38F5C}" dt="2022-06-12T22:33:34.543" v="8402" actId="478"/>
          <ac:spMkLst>
            <pc:docMk/>
            <pc:sldMk cId="1943222233" sldId="278"/>
            <ac:spMk id="84" creationId="{A953AE92-EBEC-0DB1-C33F-488A2BECBAE0}"/>
          </ac:spMkLst>
        </pc:spChg>
        <pc:spChg chg="add mod">
          <ac:chgData name="Nicholas Scharan Cysne" userId="0f46feb307c95bbc" providerId="LiveId" clId="{053093D4-D836-45DB-BC47-4BCC43C38F5C}" dt="2022-06-12T22:33:42.398" v="8404" actId="1076"/>
          <ac:spMkLst>
            <pc:docMk/>
            <pc:sldMk cId="1943222233" sldId="278"/>
            <ac:spMk id="85" creationId="{5AD934FF-9C6B-51C8-961B-BED458B09FB0}"/>
          </ac:spMkLst>
        </pc:spChg>
        <pc:spChg chg="add mod">
          <ac:chgData name="Nicholas Scharan Cysne" userId="0f46feb307c95bbc" providerId="LiveId" clId="{053093D4-D836-45DB-BC47-4BCC43C38F5C}" dt="2022-06-12T22:33:47.139" v="8405" actId="1076"/>
          <ac:spMkLst>
            <pc:docMk/>
            <pc:sldMk cId="1943222233" sldId="278"/>
            <ac:spMk id="86" creationId="{ED3EF188-62A2-270B-97C6-5D808DA53140}"/>
          </ac:spMkLst>
        </pc:spChg>
        <pc:spChg chg="add del mod">
          <ac:chgData name="Nicholas Scharan Cysne" userId="0f46feb307c95bbc" providerId="LiveId" clId="{053093D4-D836-45DB-BC47-4BCC43C38F5C}" dt="2022-06-12T22:26:18.409" v="8269"/>
          <ac:spMkLst>
            <pc:docMk/>
            <pc:sldMk cId="1943222233" sldId="278"/>
            <ac:spMk id="87" creationId="{61829BB4-E4D7-6738-6A6B-0771E1AE7FE2}"/>
          </ac:spMkLst>
        </pc:spChg>
        <pc:spChg chg="add del mod">
          <ac:chgData name="Nicholas Scharan Cysne" userId="0f46feb307c95bbc" providerId="LiveId" clId="{053093D4-D836-45DB-BC47-4BCC43C38F5C}" dt="2022-06-12T22:26:18.409" v="8269"/>
          <ac:spMkLst>
            <pc:docMk/>
            <pc:sldMk cId="1943222233" sldId="278"/>
            <ac:spMk id="88" creationId="{1BCF5EFC-2FC9-FBD6-155C-F75542649024}"/>
          </ac:spMkLst>
        </pc:spChg>
        <pc:spChg chg="add mod">
          <ac:chgData name="Nicholas Scharan Cysne" userId="0f46feb307c95bbc" providerId="LiveId" clId="{053093D4-D836-45DB-BC47-4BCC43C38F5C}" dt="2022-06-12T22:33:38.306" v="8403" actId="1076"/>
          <ac:spMkLst>
            <pc:docMk/>
            <pc:sldMk cId="1943222233" sldId="278"/>
            <ac:spMk id="89" creationId="{DB718391-F688-C672-16E1-5DD5A2072206}"/>
          </ac:spMkLst>
        </pc:spChg>
        <pc:spChg chg="add mod">
          <ac:chgData name="Nicholas Scharan Cysne" userId="0f46feb307c95bbc" providerId="LiveId" clId="{053093D4-D836-45DB-BC47-4BCC43C38F5C}" dt="2022-06-13T22:31:02.555" v="9293" actId="20577"/>
          <ac:spMkLst>
            <pc:docMk/>
            <pc:sldMk cId="1943222233" sldId="278"/>
            <ac:spMk id="90" creationId="{9BC98EB7-C430-0B61-1C37-F6EF9F9C3E29}"/>
          </ac:spMkLst>
        </pc:spChg>
        <pc:spChg chg="add mod">
          <ac:chgData name="Nicholas Scharan Cysne" userId="0f46feb307c95bbc" providerId="LiveId" clId="{053093D4-D836-45DB-BC47-4BCC43C38F5C}" dt="2022-06-13T22:28:57.136" v="9209" actId="164"/>
          <ac:spMkLst>
            <pc:docMk/>
            <pc:sldMk cId="1943222233" sldId="278"/>
            <ac:spMk id="91" creationId="{8AE76950-0A22-034D-1EA8-FA395C11E9E0}"/>
          </ac:spMkLst>
        </pc:spChg>
        <pc:spChg chg="add del mod">
          <ac:chgData name="Nicholas Scharan Cysne" userId="0f46feb307c95bbc" providerId="LiveId" clId="{053093D4-D836-45DB-BC47-4BCC43C38F5C}" dt="2022-06-13T22:28:21.620" v="9200" actId="478"/>
          <ac:spMkLst>
            <pc:docMk/>
            <pc:sldMk cId="1943222233" sldId="278"/>
            <ac:spMk id="92" creationId="{54A44597-C7C1-BF07-3055-B46B8D7B2C2E}"/>
          </ac:spMkLst>
        </pc:spChg>
        <pc:spChg chg="add del mod">
          <ac:chgData name="Nicholas Scharan Cysne" userId="0f46feb307c95bbc" providerId="LiveId" clId="{053093D4-D836-45DB-BC47-4BCC43C38F5C}" dt="2022-06-13T22:29:00.975" v="9211" actId="478"/>
          <ac:spMkLst>
            <pc:docMk/>
            <pc:sldMk cId="1943222233" sldId="278"/>
            <ac:spMk id="93" creationId="{5E1C6672-D6FD-6472-A8F2-D30DEFB93705}"/>
          </ac:spMkLst>
        </pc:spChg>
        <pc:spChg chg="add mod">
          <ac:chgData name="Nicholas Scharan Cysne" userId="0f46feb307c95bbc" providerId="LiveId" clId="{053093D4-D836-45DB-BC47-4BCC43C38F5C}" dt="2022-06-13T22:28:57.136" v="9209" actId="164"/>
          <ac:spMkLst>
            <pc:docMk/>
            <pc:sldMk cId="1943222233" sldId="278"/>
            <ac:spMk id="94" creationId="{CD106776-2341-C269-DA6C-1F0F3A15C8CE}"/>
          </ac:spMkLst>
        </pc:spChg>
        <pc:spChg chg="add del mod">
          <ac:chgData name="Nicholas Scharan Cysne" userId="0f46feb307c95bbc" providerId="LiveId" clId="{053093D4-D836-45DB-BC47-4BCC43C38F5C}" dt="2022-06-13T22:29:02.535" v="9213" actId="478"/>
          <ac:spMkLst>
            <pc:docMk/>
            <pc:sldMk cId="1943222233" sldId="278"/>
            <ac:spMk id="95" creationId="{C63EB557-04C6-B865-017C-699BF6E31D92}"/>
          </ac:spMkLst>
        </pc:spChg>
        <pc:spChg chg="add del mod">
          <ac:chgData name="Nicholas Scharan Cysne" userId="0f46feb307c95bbc" providerId="LiveId" clId="{053093D4-D836-45DB-BC47-4BCC43C38F5C}" dt="2022-06-13T22:28:20.636" v="9199" actId="478"/>
          <ac:spMkLst>
            <pc:docMk/>
            <pc:sldMk cId="1943222233" sldId="278"/>
            <ac:spMk id="96" creationId="{068AD085-A3D5-5A95-F0F5-B546D820E67B}"/>
          </ac:spMkLst>
        </pc:spChg>
        <pc:spChg chg="add del mod">
          <ac:chgData name="Nicholas Scharan Cysne" userId="0f46feb307c95bbc" providerId="LiveId" clId="{053093D4-D836-45DB-BC47-4BCC43C38F5C}" dt="2022-06-13T22:29:01.949" v="9212" actId="478"/>
          <ac:spMkLst>
            <pc:docMk/>
            <pc:sldMk cId="1943222233" sldId="278"/>
            <ac:spMk id="97" creationId="{ED155DCA-E850-FE05-828B-57FD512C0AA0}"/>
          </ac:spMkLst>
        </pc:spChg>
        <pc:spChg chg="add del mod">
          <ac:chgData name="Nicholas Scharan Cysne" userId="0f46feb307c95bbc" providerId="LiveId" clId="{053093D4-D836-45DB-BC47-4BCC43C38F5C}" dt="2022-06-13T22:28:19.855" v="9198" actId="478"/>
          <ac:spMkLst>
            <pc:docMk/>
            <pc:sldMk cId="1943222233" sldId="278"/>
            <ac:spMk id="98" creationId="{1E116AE8-EE9E-FBFA-0E32-CFE16959B77B}"/>
          </ac:spMkLst>
        </pc:spChg>
        <pc:spChg chg="add del mod">
          <ac:chgData name="Nicholas Scharan Cysne" userId="0f46feb307c95bbc" providerId="LiveId" clId="{053093D4-D836-45DB-BC47-4BCC43C38F5C}" dt="2022-06-13T22:31:07.682" v="9294" actId="478"/>
          <ac:spMkLst>
            <pc:docMk/>
            <pc:sldMk cId="1943222233" sldId="278"/>
            <ac:spMk id="99" creationId="{07EBD976-2D27-6442-3ABB-E3E977F4B0E6}"/>
          </ac:spMkLst>
        </pc:spChg>
        <pc:spChg chg="add del mod">
          <ac:chgData name="Nicholas Scharan Cysne" userId="0f46feb307c95bbc" providerId="LiveId" clId="{053093D4-D836-45DB-BC47-4BCC43C38F5C}" dt="2022-06-13T22:31:07.682" v="9294" actId="478"/>
          <ac:spMkLst>
            <pc:docMk/>
            <pc:sldMk cId="1943222233" sldId="278"/>
            <ac:spMk id="100" creationId="{40A5D24A-44F0-1D3B-19DC-2B31800BB826}"/>
          </ac:spMkLst>
        </pc:spChg>
        <pc:spChg chg="mod">
          <ac:chgData name="Nicholas Scharan Cysne" userId="0f46feb307c95bbc" providerId="LiveId" clId="{053093D4-D836-45DB-BC47-4BCC43C38F5C}" dt="2022-06-13T22:29:04.869" v="9214"/>
          <ac:spMkLst>
            <pc:docMk/>
            <pc:sldMk cId="1943222233" sldId="278"/>
            <ac:spMk id="103" creationId="{3A67AE52-B8A9-5011-B4AD-C5DB0ED674FE}"/>
          </ac:spMkLst>
        </pc:spChg>
        <pc:spChg chg="mod">
          <ac:chgData name="Nicholas Scharan Cysne" userId="0f46feb307c95bbc" providerId="LiveId" clId="{053093D4-D836-45DB-BC47-4BCC43C38F5C}" dt="2022-06-13T22:29:04.869" v="9214"/>
          <ac:spMkLst>
            <pc:docMk/>
            <pc:sldMk cId="1943222233" sldId="278"/>
            <ac:spMk id="104" creationId="{B9268C89-5FD2-0B6A-FEA1-8FE8D1AEEA9E}"/>
          </ac:spMkLst>
        </pc:spChg>
        <pc:spChg chg="mod">
          <ac:chgData name="Nicholas Scharan Cysne" userId="0f46feb307c95bbc" providerId="LiveId" clId="{053093D4-D836-45DB-BC47-4BCC43C38F5C}" dt="2022-06-13T22:29:07.700" v="9216"/>
          <ac:spMkLst>
            <pc:docMk/>
            <pc:sldMk cId="1943222233" sldId="278"/>
            <ac:spMk id="106" creationId="{B4093E67-6B76-EA43-B03E-A2B5D705EBD4}"/>
          </ac:spMkLst>
        </pc:spChg>
        <pc:spChg chg="mod">
          <ac:chgData name="Nicholas Scharan Cysne" userId="0f46feb307c95bbc" providerId="LiveId" clId="{053093D4-D836-45DB-BC47-4BCC43C38F5C}" dt="2022-06-13T22:29:07.700" v="9216"/>
          <ac:spMkLst>
            <pc:docMk/>
            <pc:sldMk cId="1943222233" sldId="278"/>
            <ac:spMk id="107" creationId="{F907E28D-8C02-7E41-FB48-C6D252D46CD6}"/>
          </ac:spMkLst>
        </pc:spChg>
        <pc:spChg chg="mod">
          <ac:chgData name="Nicholas Scharan Cysne" userId="0f46feb307c95bbc" providerId="LiveId" clId="{053093D4-D836-45DB-BC47-4BCC43C38F5C}" dt="2022-06-13T22:29:17.902" v="9218"/>
          <ac:spMkLst>
            <pc:docMk/>
            <pc:sldMk cId="1943222233" sldId="278"/>
            <ac:spMk id="109" creationId="{992B5D18-2840-A21F-3A36-BC90C4E826ED}"/>
          </ac:spMkLst>
        </pc:spChg>
        <pc:spChg chg="mod">
          <ac:chgData name="Nicholas Scharan Cysne" userId="0f46feb307c95bbc" providerId="LiveId" clId="{053093D4-D836-45DB-BC47-4BCC43C38F5C}" dt="2022-06-13T22:29:17.902" v="9218"/>
          <ac:spMkLst>
            <pc:docMk/>
            <pc:sldMk cId="1943222233" sldId="278"/>
            <ac:spMk id="110" creationId="{C83016EC-ABD3-35B7-2279-8E765C257474}"/>
          </ac:spMkLst>
        </pc:spChg>
        <pc:spChg chg="mod">
          <ac:chgData name="Nicholas Scharan Cysne" userId="0f46feb307c95bbc" providerId="LiveId" clId="{053093D4-D836-45DB-BC47-4BCC43C38F5C}" dt="2022-06-13T22:29:52.725" v="9224"/>
          <ac:spMkLst>
            <pc:docMk/>
            <pc:sldMk cId="1943222233" sldId="278"/>
            <ac:spMk id="112" creationId="{859A83EC-D0A0-CAE8-5564-E0572A861A0E}"/>
          </ac:spMkLst>
        </pc:spChg>
        <pc:spChg chg="mod">
          <ac:chgData name="Nicholas Scharan Cysne" userId="0f46feb307c95bbc" providerId="LiveId" clId="{053093D4-D836-45DB-BC47-4BCC43C38F5C}" dt="2022-06-13T22:29:52.725" v="9224"/>
          <ac:spMkLst>
            <pc:docMk/>
            <pc:sldMk cId="1943222233" sldId="278"/>
            <ac:spMk id="113" creationId="{04B046B6-46DD-6656-C8E0-FE3A83057173}"/>
          </ac:spMkLst>
        </pc:spChg>
        <pc:spChg chg="mod">
          <ac:chgData name="Nicholas Scharan Cysne" userId="0f46feb307c95bbc" providerId="LiveId" clId="{053093D4-D836-45DB-BC47-4BCC43C38F5C}" dt="2022-06-13T22:29:52.725" v="9224"/>
          <ac:spMkLst>
            <pc:docMk/>
            <pc:sldMk cId="1943222233" sldId="278"/>
            <ac:spMk id="115" creationId="{98DB1115-E60E-292A-5125-AD038AB81F66}"/>
          </ac:spMkLst>
        </pc:spChg>
        <pc:spChg chg="mod">
          <ac:chgData name="Nicholas Scharan Cysne" userId="0f46feb307c95bbc" providerId="LiveId" clId="{053093D4-D836-45DB-BC47-4BCC43C38F5C}" dt="2022-06-13T22:29:52.725" v="9224"/>
          <ac:spMkLst>
            <pc:docMk/>
            <pc:sldMk cId="1943222233" sldId="278"/>
            <ac:spMk id="116" creationId="{CADF718D-841C-04BA-9624-DA0A309CFD9B}"/>
          </ac:spMkLst>
        </pc:spChg>
        <pc:spChg chg="add mod">
          <ac:chgData name="Nicholas Scharan Cysne" userId="0f46feb307c95bbc" providerId="LiveId" clId="{053093D4-D836-45DB-BC47-4BCC43C38F5C}" dt="2022-06-13T22:37:52.826" v="9391" actId="20577"/>
          <ac:spMkLst>
            <pc:docMk/>
            <pc:sldMk cId="1943222233" sldId="278"/>
            <ac:spMk id="118" creationId="{C59B19C9-AE9E-E62A-21F0-57139EF72A08}"/>
          </ac:spMkLst>
        </pc:spChg>
        <pc:spChg chg="add mod">
          <ac:chgData name="Nicholas Scharan Cysne" userId="0f46feb307c95bbc" providerId="LiveId" clId="{053093D4-D836-45DB-BC47-4BCC43C38F5C}" dt="2022-06-13T22:32:09.572" v="9306" actId="1076"/>
          <ac:spMkLst>
            <pc:docMk/>
            <pc:sldMk cId="1943222233" sldId="278"/>
            <ac:spMk id="119" creationId="{BA808968-91B8-5B9D-653F-1A1D61FEB39B}"/>
          </ac:spMkLst>
        </pc:spChg>
        <pc:spChg chg="mod">
          <ac:chgData name="Nicholas Scharan Cysne" userId="0f46feb307c95bbc" providerId="LiveId" clId="{053093D4-D836-45DB-BC47-4BCC43C38F5C}" dt="2022-06-13T22:31:23.056" v="9296"/>
          <ac:spMkLst>
            <pc:docMk/>
            <pc:sldMk cId="1943222233" sldId="278"/>
            <ac:spMk id="125" creationId="{155AC84F-29AA-0E2C-9677-63D111B11229}"/>
          </ac:spMkLst>
        </pc:spChg>
        <pc:spChg chg="mod">
          <ac:chgData name="Nicholas Scharan Cysne" userId="0f46feb307c95bbc" providerId="LiveId" clId="{053093D4-D836-45DB-BC47-4BCC43C38F5C}" dt="2022-06-13T22:31:23.056" v="9296"/>
          <ac:spMkLst>
            <pc:docMk/>
            <pc:sldMk cId="1943222233" sldId="278"/>
            <ac:spMk id="126" creationId="{2DE4C740-C12D-D96F-9351-D62BAE82E255}"/>
          </ac:spMkLst>
        </pc:spChg>
        <pc:spChg chg="mod">
          <ac:chgData name="Nicholas Scharan Cysne" userId="0f46feb307c95bbc" providerId="LiveId" clId="{053093D4-D836-45DB-BC47-4BCC43C38F5C}" dt="2022-06-13T22:31:23.056" v="9296"/>
          <ac:spMkLst>
            <pc:docMk/>
            <pc:sldMk cId="1943222233" sldId="278"/>
            <ac:spMk id="127" creationId="{6FFA8EEA-66F1-2566-BCFA-53BEFB8EDE2C}"/>
          </ac:spMkLst>
        </pc:spChg>
        <pc:spChg chg="mod">
          <ac:chgData name="Nicholas Scharan Cysne" userId="0f46feb307c95bbc" providerId="LiveId" clId="{053093D4-D836-45DB-BC47-4BCC43C38F5C}" dt="2022-06-13T22:31:23.056" v="9296"/>
          <ac:spMkLst>
            <pc:docMk/>
            <pc:sldMk cId="1943222233" sldId="278"/>
            <ac:spMk id="128" creationId="{E158F774-4164-D763-9F0B-434B376139B3}"/>
          </ac:spMkLst>
        </pc:spChg>
        <pc:spChg chg="mod">
          <ac:chgData name="Nicholas Scharan Cysne" userId="0f46feb307c95bbc" providerId="LiveId" clId="{053093D4-D836-45DB-BC47-4BCC43C38F5C}" dt="2022-06-13T22:31:23.056" v="9296"/>
          <ac:spMkLst>
            <pc:docMk/>
            <pc:sldMk cId="1943222233" sldId="278"/>
            <ac:spMk id="129" creationId="{DEC442BB-8AA5-3E7B-9EA2-40787F885F37}"/>
          </ac:spMkLst>
        </pc:spChg>
        <pc:spChg chg="mod">
          <ac:chgData name="Nicholas Scharan Cysne" userId="0f46feb307c95bbc" providerId="LiveId" clId="{053093D4-D836-45DB-BC47-4BCC43C38F5C}" dt="2022-06-13T22:31:23.056" v="9296"/>
          <ac:spMkLst>
            <pc:docMk/>
            <pc:sldMk cId="1943222233" sldId="278"/>
            <ac:spMk id="130" creationId="{2A61C784-A41F-D33D-42F0-C21E329A6BBF}"/>
          </ac:spMkLst>
        </pc:spChg>
        <pc:spChg chg="mod">
          <ac:chgData name="Nicholas Scharan Cysne" userId="0f46feb307c95bbc" providerId="LiveId" clId="{053093D4-D836-45DB-BC47-4BCC43C38F5C}" dt="2022-06-13T22:31:23.056" v="9296"/>
          <ac:spMkLst>
            <pc:docMk/>
            <pc:sldMk cId="1943222233" sldId="278"/>
            <ac:spMk id="131" creationId="{E34A3BFD-BAC3-F86F-DE15-1ED27E637583}"/>
          </ac:spMkLst>
        </pc:spChg>
        <pc:spChg chg="mod">
          <ac:chgData name="Nicholas Scharan Cysne" userId="0f46feb307c95bbc" providerId="LiveId" clId="{053093D4-D836-45DB-BC47-4BCC43C38F5C}" dt="2022-06-13T22:31:23.056" v="9296"/>
          <ac:spMkLst>
            <pc:docMk/>
            <pc:sldMk cId="1943222233" sldId="278"/>
            <ac:spMk id="132" creationId="{AAA12C06-3BD9-F4DE-B618-16BC05945AE7}"/>
          </ac:spMkLst>
        </pc:spChg>
        <pc:spChg chg="add mod">
          <ac:chgData name="Nicholas Scharan Cysne" userId="0f46feb307c95bbc" providerId="LiveId" clId="{053093D4-D836-45DB-BC47-4BCC43C38F5C}" dt="2022-06-13T22:38:26.992" v="9441" actId="20577"/>
          <ac:spMkLst>
            <pc:docMk/>
            <pc:sldMk cId="1943222233" sldId="278"/>
            <ac:spMk id="133" creationId="{8C6BAA56-C367-6DCC-7317-CEC993279A73}"/>
          </ac:spMkLst>
        </pc:spChg>
        <pc:spChg chg="add mod">
          <ac:chgData name="Nicholas Scharan Cysne" userId="0f46feb307c95bbc" providerId="LiveId" clId="{053093D4-D836-45DB-BC47-4BCC43C38F5C}" dt="2022-06-13T22:32:24.500" v="9308" actId="1076"/>
          <ac:spMkLst>
            <pc:docMk/>
            <pc:sldMk cId="1943222233" sldId="278"/>
            <ac:spMk id="134" creationId="{C5A779F6-421D-6E29-4D69-66139B25DE81}"/>
          </ac:spMkLst>
        </pc:spChg>
        <pc:spChg chg="add mod">
          <ac:chgData name="Nicholas Scharan Cysne" userId="0f46feb307c95bbc" providerId="LiveId" clId="{053093D4-D836-45DB-BC47-4BCC43C38F5C}" dt="2022-06-13T22:42:18.179" v="9509" actId="20577"/>
          <ac:spMkLst>
            <pc:docMk/>
            <pc:sldMk cId="1943222233" sldId="278"/>
            <ac:spMk id="138" creationId="{127B5AC5-0309-0362-B035-CCAFA687A083}"/>
          </ac:spMkLst>
        </pc:spChg>
        <pc:spChg chg="add mod">
          <ac:chgData name="Nicholas Scharan Cysne" userId="0f46feb307c95bbc" providerId="LiveId" clId="{053093D4-D836-45DB-BC47-4BCC43C38F5C}" dt="2022-06-13T22:32:39.792" v="9312" actId="1076"/>
          <ac:spMkLst>
            <pc:docMk/>
            <pc:sldMk cId="1943222233" sldId="278"/>
            <ac:spMk id="139" creationId="{861AA563-7545-94A4-C2B6-9B7ED9225339}"/>
          </ac:spMkLst>
        </pc:spChg>
        <pc:spChg chg="mod topLvl">
          <ac:chgData name="Nicholas Scharan Cysne" userId="0f46feb307c95bbc" providerId="LiveId" clId="{053093D4-D836-45DB-BC47-4BCC43C38F5C}" dt="2022-06-13T22:41:34.958" v="9494" actId="12789"/>
          <ac:spMkLst>
            <pc:docMk/>
            <pc:sldMk cId="1943222233" sldId="278"/>
            <ac:spMk id="145" creationId="{842BA3AB-8ED9-33D0-94B3-97B22037CDE5}"/>
          </ac:spMkLst>
        </pc:spChg>
        <pc:spChg chg="del mod topLvl">
          <ac:chgData name="Nicholas Scharan Cysne" userId="0f46feb307c95bbc" providerId="LiveId" clId="{053093D4-D836-45DB-BC47-4BCC43C38F5C}" dt="2022-06-13T22:33:23.185" v="9319" actId="478"/>
          <ac:spMkLst>
            <pc:docMk/>
            <pc:sldMk cId="1943222233" sldId="278"/>
            <ac:spMk id="146" creationId="{3104445F-F584-939B-9FCA-B7A450C92646}"/>
          </ac:spMkLst>
        </pc:spChg>
        <pc:spChg chg="mod topLvl">
          <ac:chgData name="Nicholas Scharan Cysne" userId="0f46feb307c95bbc" providerId="LiveId" clId="{053093D4-D836-45DB-BC47-4BCC43C38F5C}" dt="2022-06-13T22:41:26.293" v="9493" actId="12789"/>
          <ac:spMkLst>
            <pc:docMk/>
            <pc:sldMk cId="1943222233" sldId="278"/>
            <ac:spMk id="147" creationId="{3BEA2FC4-ADB3-6A75-CD48-40480E6460F0}"/>
          </ac:spMkLst>
        </pc:spChg>
        <pc:spChg chg="del mod topLvl">
          <ac:chgData name="Nicholas Scharan Cysne" userId="0f46feb307c95bbc" providerId="LiveId" clId="{053093D4-D836-45DB-BC47-4BCC43C38F5C}" dt="2022-06-13T22:33:23.185" v="9319" actId="478"/>
          <ac:spMkLst>
            <pc:docMk/>
            <pc:sldMk cId="1943222233" sldId="278"/>
            <ac:spMk id="148" creationId="{BF093BF7-41F6-CCA1-4995-3969DFF2D395}"/>
          </ac:spMkLst>
        </pc:spChg>
        <pc:spChg chg="mod topLvl">
          <ac:chgData name="Nicholas Scharan Cysne" userId="0f46feb307c95bbc" providerId="LiveId" clId="{053093D4-D836-45DB-BC47-4BCC43C38F5C}" dt="2022-06-13T22:41:34.958" v="9494" actId="12789"/>
          <ac:spMkLst>
            <pc:docMk/>
            <pc:sldMk cId="1943222233" sldId="278"/>
            <ac:spMk id="149" creationId="{73EDCF96-4AB1-07E9-D2DF-B5871C89A722}"/>
          </ac:spMkLst>
        </pc:spChg>
        <pc:spChg chg="del mod topLvl">
          <ac:chgData name="Nicholas Scharan Cysne" userId="0f46feb307c95bbc" providerId="LiveId" clId="{053093D4-D836-45DB-BC47-4BCC43C38F5C}" dt="2022-06-13T22:33:23.185" v="9319" actId="478"/>
          <ac:spMkLst>
            <pc:docMk/>
            <pc:sldMk cId="1943222233" sldId="278"/>
            <ac:spMk id="150" creationId="{74056AA3-FF20-4353-754D-4E5A837F2232}"/>
          </ac:spMkLst>
        </pc:spChg>
        <pc:spChg chg="mod topLvl">
          <ac:chgData name="Nicholas Scharan Cysne" userId="0f46feb307c95bbc" providerId="LiveId" clId="{053093D4-D836-45DB-BC47-4BCC43C38F5C}" dt="2022-06-13T22:41:26.293" v="9493" actId="12789"/>
          <ac:spMkLst>
            <pc:docMk/>
            <pc:sldMk cId="1943222233" sldId="278"/>
            <ac:spMk id="151" creationId="{7DA31D3C-ABB7-34A2-A622-E66C55BA9F28}"/>
          </ac:spMkLst>
        </pc:spChg>
        <pc:spChg chg="del mod topLvl">
          <ac:chgData name="Nicholas Scharan Cysne" userId="0f46feb307c95bbc" providerId="LiveId" clId="{053093D4-D836-45DB-BC47-4BCC43C38F5C}" dt="2022-06-13T22:33:23.185" v="9319" actId="478"/>
          <ac:spMkLst>
            <pc:docMk/>
            <pc:sldMk cId="1943222233" sldId="278"/>
            <ac:spMk id="152" creationId="{F485CB45-E8BC-3BD9-20D4-51EEFC5F6BF9}"/>
          </ac:spMkLst>
        </pc:spChg>
        <pc:spChg chg="add mod">
          <ac:chgData name="Nicholas Scharan Cysne" userId="0f46feb307c95bbc" providerId="LiveId" clId="{053093D4-D836-45DB-BC47-4BCC43C38F5C}" dt="2022-06-14T17:14:16.503" v="11876" actId="1076"/>
          <ac:spMkLst>
            <pc:docMk/>
            <pc:sldMk cId="1943222233" sldId="278"/>
            <ac:spMk id="153" creationId="{A2A286A3-2F07-ECF7-18C9-139D9CCC87F5}"/>
          </ac:spMkLst>
        </pc:spChg>
        <pc:spChg chg="add mod">
          <ac:chgData name="Nicholas Scharan Cysne" userId="0f46feb307c95bbc" providerId="LiveId" clId="{053093D4-D836-45DB-BC47-4BCC43C38F5C}" dt="2022-06-14T17:14:16.503" v="11876" actId="1076"/>
          <ac:spMkLst>
            <pc:docMk/>
            <pc:sldMk cId="1943222233" sldId="278"/>
            <ac:spMk id="154" creationId="{85BE493C-3A34-9558-1CB1-635C531F756E}"/>
          </ac:spMkLst>
        </pc:spChg>
        <pc:spChg chg="add mod">
          <ac:chgData name="Nicholas Scharan Cysne" userId="0f46feb307c95bbc" providerId="LiveId" clId="{053093D4-D836-45DB-BC47-4BCC43C38F5C}" dt="2022-06-14T17:14:16.503" v="11876" actId="1076"/>
          <ac:spMkLst>
            <pc:docMk/>
            <pc:sldMk cId="1943222233" sldId="278"/>
            <ac:spMk id="155" creationId="{9D65772A-22E8-72D1-5DF1-33226A6F182C}"/>
          </ac:spMkLst>
        </pc:spChg>
        <pc:spChg chg="add mod">
          <ac:chgData name="Nicholas Scharan Cysne" userId="0f46feb307c95bbc" providerId="LiveId" clId="{053093D4-D836-45DB-BC47-4BCC43C38F5C}" dt="2022-06-14T17:14:16.503" v="11876" actId="1076"/>
          <ac:spMkLst>
            <pc:docMk/>
            <pc:sldMk cId="1943222233" sldId="278"/>
            <ac:spMk id="156" creationId="{B1B00DE1-0AA3-1674-F3D6-9D8C271982D3}"/>
          </ac:spMkLst>
        </pc:spChg>
        <pc:spChg chg="add mod">
          <ac:chgData name="Nicholas Scharan Cysne" userId="0f46feb307c95bbc" providerId="LiveId" clId="{053093D4-D836-45DB-BC47-4BCC43C38F5C}" dt="2022-06-14T17:14:16.503" v="11876" actId="1076"/>
          <ac:spMkLst>
            <pc:docMk/>
            <pc:sldMk cId="1943222233" sldId="278"/>
            <ac:spMk id="157" creationId="{A90BC85B-BDC6-B46A-2B03-0E18489B2F47}"/>
          </ac:spMkLst>
        </pc:spChg>
        <pc:spChg chg="add mod">
          <ac:chgData name="Nicholas Scharan Cysne" userId="0f46feb307c95bbc" providerId="LiveId" clId="{053093D4-D836-45DB-BC47-4BCC43C38F5C}" dt="2022-06-14T17:14:16.503" v="11876" actId="1076"/>
          <ac:spMkLst>
            <pc:docMk/>
            <pc:sldMk cId="1943222233" sldId="278"/>
            <ac:spMk id="158" creationId="{11C3893B-78C7-0836-923F-1ABB6634908F}"/>
          </ac:spMkLst>
        </pc:spChg>
        <pc:spChg chg="add mod">
          <ac:chgData name="Nicholas Scharan Cysne" userId="0f46feb307c95bbc" providerId="LiveId" clId="{053093D4-D836-45DB-BC47-4BCC43C38F5C}" dt="2022-06-13T22:49:01.474" v="9626" actId="693"/>
          <ac:spMkLst>
            <pc:docMk/>
            <pc:sldMk cId="1943222233" sldId="278"/>
            <ac:spMk id="206" creationId="{C248D05B-FA20-F768-46CA-88170D9067C7}"/>
          </ac:spMkLst>
        </pc:spChg>
        <pc:spChg chg="add del mod">
          <ac:chgData name="Nicholas Scharan Cysne" userId="0f46feb307c95bbc" providerId="LiveId" clId="{053093D4-D836-45DB-BC47-4BCC43C38F5C}" dt="2022-06-14T18:50:44.594" v="13222" actId="478"/>
          <ac:spMkLst>
            <pc:docMk/>
            <pc:sldMk cId="1943222233" sldId="278"/>
            <ac:spMk id="255" creationId="{011AD3C0-79CD-F304-1485-F426F69A0C18}"/>
          </ac:spMkLst>
        </pc:spChg>
        <pc:spChg chg="add mod">
          <ac:chgData name="Nicholas Scharan Cysne" userId="0f46feb307c95bbc" providerId="LiveId" clId="{053093D4-D836-45DB-BC47-4BCC43C38F5C}" dt="2022-06-14T18:52:17.046" v="13250" actId="20577"/>
          <ac:spMkLst>
            <pc:docMk/>
            <pc:sldMk cId="1943222233" sldId="278"/>
            <ac:spMk id="256" creationId="{197AA5D3-45B6-7B70-71F0-CA287E477BFE}"/>
          </ac:spMkLst>
        </pc:spChg>
        <pc:grpChg chg="add del mod">
          <ac:chgData name="Nicholas Scharan Cysne" userId="0f46feb307c95bbc" providerId="LiveId" clId="{053093D4-D836-45DB-BC47-4BCC43C38F5C}" dt="2022-06-12T22:24:59.281" v="8253" actId="478"/>
          <ac:grpSpMkLst>
            <pc:docMk/>
            <pc:sldMk cId="1943222233" sldId="278"/>
            <ac:grpSpMk id="28" creationId="{9AF1BE5A-B03B-474D-51BE-370B3075B423}"/>
          </ac:grpSpMkLst>
        </pc:grpChg>
        <pc:grpChg chg="add del mod">
          <ac:chgData name="Nicholas Scharan Cysne" userId="0f46feb307c95bbc" providerId="LiveId" clId="{053093D4-D836-45DB-BC47-4BCC43C38F5C}" dt="2022-06-12T22:24:59.281" v="8253" actId="478"/>
          <ac:grpSpMkLst>
            <pc:docMk/>
            <pc:sldMk cId="1943222233" sldId="278"/>
            <ac:grpSpMk id="31" creationId="{AA8E9B07-4007-4A04-089B-6EFC62726DBC}"/>
          </ac:grpSpMkLst>
        </pc:grpChg>
        <pc:grpChg chg="add del mod">
          <ac:chgData name="Nicholas Scharan Cysne" userId="0f46feb307c95bbc" providerId="LiveId" clId="{053093D4-D836-45DB-BC47-4BCC43C38F5C}" dt="2022-06-12T22:24:59.281" v="8253" actId="478"/>
          <ac:grpSpMkLst>
            <pc:docMk/>
            <pc:sldMk cId="1943222233" sldId="278"/>
            <ac:grpSpMk id="34" creationId="{60F51341-98AA-20D9-D0F4-FA2D1C025E40}"/>
          </ac:grpSpMkLst>
        </pc:grpChg>
        <pc:grpChg chg="add mod">
          <ac:chgData name="Nicholas Scharan Cysne" userId="0f46feb307c95bbc" providerId="LiveId" clId="{053093D4-D836-45DB-BC47-4BCC43C38F5C}" dt="2022-06-13T22:30:09.410" v="9227" actId="164"/>
          <ac:grpSpMkLst>
            <pc:docMk/>
            <pc:sldMk cId="1943222233" sldId="278"/>
            <ac:grpSpMk id="101" creationId="{2D65F7E6-16F4-DE4D-B7E1-EC629D7F6496}"/>
          </ac:grpSpMkLst>
        </pc:grpChg>
        <pc:grpChg chg="add del mod">
          <ac:chgData name="Nicholas Scharan Cysne" userId="0f46feb307c95bbc" providerId="LiveId" clId="{053093D4-D836-45DB-BC47-4BCC43C38F5C}" dt="2022-06-13T22:29:49.650" v="9223" actId="478"/>
          <ac:grpSpMkLst>
            <pc:docMk/>
            <pc:sldMk cId="1943222233" sldId="278"/>
            <ac:grpSpMk id="102" creationId="{1144BE84-4237-D297-2639-876FB8669452}"/>
          </ac:grpSpMkLst>
        </pc:grpChg>
        <pc:grpChg chg="add mod">
          <ac:chgData name="Nicholas Scharan Cysne" userId="0f46feb307c95bbc" providerId="LiveId" clId="{053093D4-D836-45DB-BC47-4BCC43C38F5C}" dt="2022-06-13T22:30:09.410" v="9227" actId="164"/>
          <ac:grpSpMkLst>
            <pc:docMk/>
            <pc:sldMk cId="1943222233" sldId="278"/>
            <ac:grpSpMk id="105" creationId="{5E50852B-9A7D-F7BE-F8A7-402454E9E547}"/>
          </ac:grpSpMkLst>
        </pc:grpChg>
        <pc:grpChg chg="add del mod">
          <ac:chgData name="Nicholas Scharan Cysne" userId="0f46feb307c95bbc" providerId="LiveId" clId="{053093D4-D836-45DB-BC47-4BCC43C38F5C}" dt="2022-06-13T22:29:49.650" v="9223" actId="478"/>
          <ac:grpSpMkLst>
            <pc:docMk/>
            <pc:sldMk cId="1943222233" sldId="278"/>
            <ac:grpSpMk id="108" creationId="{8B43032C-ED82-7923-553E-11E06631A7E5}"/>
          </ac:grpSpMkLst>
        </pc:grpChg>
        <pc:grpChg chg="add mod">
          <ac:chgData name="Nicholas Scharan Cysne" userId="0f46feb307c95bbc" providerId="LiveId" clId="{053093D4-D836-45DB-BC47-4BCC43C38F5C}" dt="2022-06-13T22:30:09.410" v="9227" actId="164"/>
          <ac:grpSpMkLst>
            <pc:docMk/>
            <pc:sldMk cId="1943222233" sldId="278"/>
            <ac:grpSpMk id="111" creationId="{17545683-E669-079C-6EF4-7BAA0FF4224F}"/>
          </ac:grpSpMkLst>
        </pc:grpChg>
        <pc:grpChg chg="add mod">
          <ac:chgData name="Nicholas Scharan Cysne" userId="0f46feb307c95bbc" providerId="LiveId" clId="{053093D4-D836-45DB-BC47-4BCC43C38F5C}" dt="2022-06-13T22:30:09.410" v="9227" actId="164"/>
          <ac:grpSpMkLst>
            <pc:docMk/>
            <pc:sldMk cId="1943222233" sldId="278"/>
            <ac:grpSpMk id="114" creationId="{C2A4A5A6-3B75-6C23-D2F4-163F367508B3}"/>
          </ac:grpSpMkLst>
        </pc:grpChg>
        <pc:grpChg chg="add mod">
          <ac:chgData name="Nicholas Scharan Cysne" userId="0f46feb307c95bbc" providerId="LiveId" clId="{053093D4-D836-45DB-BC47-4BCC43C38F5C}" dt="2022-06-13T22:31:37.309" v="9299" actId="1076"/>
          <ac:grpSpMkLst>
            <pc:docMk/>
            <pc:sldMk cId="1943222233" sldId="278"/>
            <ac:grpSpMk id="117" creationId="{419F76ED-D6E8-D6B2-C76C-90C239588786}"/>
          </ac:grpSpMkLst>
        </pc:grpChg>
        <pc:grpChg chg="add del mod">
          <ac:chgData name="Nicholas Scharan Cysne" userId="0f46feb307c95bbc" providerId="LiveId" clId="{053093D4-D836-45DB-BC47-4BCC43C38F5C}" dt="2022-06-13T22:33:38.188" v="9320" actId="478"/>
          <ac:grpSpMkLst>
            <pc:docMk/>
            <pc:sldMk cId="1943222233" sldId="278"/>
            <ac:grpSpMk id="120" creationId="{74269F23-8948-DF1E-40F1-6495841121DB}"/>
          </ac:grpSpMkLst>
        </pc:grpChg>
        <pc:grpChg chg="mod">
          <ac:chgData name="Nicholas Scharan Cysne" userId="0f46feb307c95bbc" providerId="LiveId" clId="{053093D4-D836-45DB-BC47-4BCC43C38F5C}" dt="2022-06-13T22:31:23.056" v="9296"/>
          <ac:grpSpMkLst>
            <pc:docMk/>
            <pc:sldMk cId="1943222233" sldId="278"/>
            <ac:grpSpMk id="121" creationId="{2B291F26-A32D-8ED1-7BBE-66A16BE7A570}"/>
          </ac:grpSpMkLst>
        </pc:grpChg>
        <pc:grpChg chg="mod">
          <ac:chgData name="Nicholas Scharan Cysne" userId="0f46feb307c95bbc" providerId="LiveId" clId="{053093D4-D836-45DB-BC47-4BCC43C38F5C}" dt="2022-06-13T22:31:23.056" v="9296"/>
          <ac:grpSpMkLst>
            <pc:docMk/>
            <pc:sldMk cId="1943222233" sldId="278"/>
            <ac:grpSpMk id="122" creationId="{E94A1FEA-54B6-973E-E645-9A9D0AD6F119}"/>
          </ac:grpSpMkLst>
        </pc:grpChg>
        <pc:grpChg chg="mod">
          <ac:chgData name="Nicholas Scharan Cysne" userId="0f46feb307c95bbc" providerId="LiveId" clId="{053093D4-D836-45DB-BC47-4BCC43C38F5C}" dt="2022-06-13T22:31:23.056" v="9296"/>
          <ac:grpSpMkLst>
            <pc:docMk/>
            <pc:sldMk cId="1943222233" sldId="278"/>
            <ac:grpSpMk id="123" creationId="{88D5DAB2-DC24-89BA-9A96-F8AAE6E5AF7A}"/>
          </ac:grpSpMkLst>
        </pc:grpChg>
        <pc:grpChg chg="mod">
          <ac:chgData name="Nicholas Scharan Cysne" userId="0f46feb307c95bbc" providerId="LiveId" clId="{053093D4-D836-45DB-BC47-4BCC43C38F5C}" dt="2022-06-13T22:31:23.056" v="9296"/>
          <ac:grpSpMkLst>
            <pc:docMk/>
            <pc:sldMk cId="1943222233" sldId="278"/>
            <ac:grpSpMk id="124" creationId="{235F1ED1-B553-7281-2A0A-BA8061E1192F}"/>
          </ac:grpSpMkLst>
        </pc:grpChg>
        <pc:grpChg chg="add del mod">
          <ac:chgData name="Nicholas Scharan Cysne" userId="0f46feb307c95bbc" providerId="LiveId" clId="{053093D4-D836-45DB-BC47-4BCC43C38F5C}" dt="2022-06-13T22:33:10.153" v="9317" actId="165"/>
          <ac:grpSpMkLst>
            <pc:docMk/>
            <pc:sldMk cId="1943222233" sldId="278"/>
            <ac:grpSpMk id="140" creationId="{5A663A54-155E-629B-6FA1-41037083C6BA}"/>
          </ac:grpSpMkLst>
        </pc:grpChg>
        <pc:grpChg chg="del mod topLvl">
          <ac:chgData name="Nicholas Scharan Cysne" userId="0f46feb307c95bbc" providerId="LiveId" clId="{053093D4-D836-45DB-BC47-4BCC43C38F5C}" dt="2022-06-13T22:33:18.340" v="9318" actId="165"/>
          <ac:grpSpMkLst>
            <pc:docMk/>
            <pc:sldMk cId="1943222233" sldId="278"/>
            <ac:grpSpMk id="141" creationId="{715CF9D3-2BA7-EE8F-04A3-859EEAC77B2A}"/>
          </ac:grpSpMkLst>
        </pc:grpChg>
        <pc:grpChg chg="del mod topLvl">
          <ac:chgData name="Nicholas Scharan Cysne" userId="0f46feb307c95bbc" providerId="LiveId" clId="{053093D4-D836-45DB-BC47-4BCC43C38F5C}" dt="2022-06-13T22:33:18.340" v="9318" actId="165"/>
          <ac:grpSpMkLst>
            <pc:docMk/>
            <pc:sldMk cId="1943222233" sldId="278"/>
            <ac:grpSpMk id="142" creationId="{D06282E7-6851-3C6F-52CE-122520AB4BA1}"/>
          </ac:grpSpMkLst>
        </pc:grpChg>
        <pc:grpChg chg="del mod topLvl">
          <ac:chgData name="Nicholas Scharan Cysne" userId="0f46feb307c95bbc" providerId="LiveId" clId="{053093D4-D836-45DB-BC47-4BCC43C38F5C}" dt="2022-06-13T22:33:18.340" v="9318" actId="165"/>
          <ac:grpSpMkLst>
            <pc:docMk/>
            <pc:sldMk cId="1943222233" sldId="278"/>
            <ac:grpSpMk id="143" creationId="{BA6B0987-D07F-A139-0AD2-D467A7A171EB}"/>
          </ac:grpSpMkLst>
        </pc:grpChg>
        <pc:grpChg chg="del mod topLvl">
          <ac:chgData name="Nicholas Scharan Cysne" userId="0f46feb307c95bbc" providerId="LiveId" clId="{053093D4-D836-45DB-BC47-4BCC43C38F5C}" dt="2022-06-13T22:33:18.340" v="9318" actId="165"/>
          <ac:grpSpMkLst>
            <pc:docMk/>
            <pc:sldMk cId="1943222233" sldId="278"/>
            <ac:grpSpMk id="144" creationId="{95CEE76E-045E-E7A7-B6B1-691C8D5B4FA6}"/>
          </ac:grpSpMkLst>
        </pc:grpChg>
        <pc:cxnChg chg="add del mod">
          <ac:chgData name="Nicholas Scharan Cysne" userId="0f46feb307c95bbc" providerId="LiveId" clId="{053093D4-D836-45DB-BC47-4BCC43C38F5C}" dt="2022-06-12T21:55:46.779" v="7714" actId="478"/>
          <ac:cxnSpMkLst>
            <pc:docMk/>
            <pc:sldMk cId="1943222233" sldId="278"/>
            <ac:cxnSpMk id="4" creationId="{D36B2837-DD6F-2BFF-5EAD-EE55311413E9}"/>
          </ac:cxnSpMkLst>
        </pc:cxnChg>
        <pc:cxnChg chg="add del mod">
          <ac:chgData name="Nicholas Scharan Cysne" userId="0f46feb307c95bbc" providerId="LiveId" clId="{053093D4-D836-45DB-BC47-4BCC43C38F5C}" dt="2022-06-12T21:55:35.327" v="7713" actId="478"/>
          <ac:cxnSpMkLst>
            <pc:docMk/>
            <pc:sldMk cId="1943222233" sldId="278"/>
            <ac:cxnSpMk id="9" creationId="{45FB6F57-6651-AC83-8C2B-45D0E06F3649}"/>
          </ac:cxnSpMkLst>
        </pc:cxnChg>
        <pc:cxnChg chg="add del mod">
          <ac:chgData name="Nicholas Scharan Cysne" userId="0f46feb307c95bbc" providerId="LiveId" clId="{053093D4-D836-45DB-BC47-4BCC43C38F5C}" dt="2022-06-12T22:04:22.906" v="7863" actId="478"/>
          <ac:cxnSpMkLst>
            <pc:docMk/>
            <pc:sldMk cId="1943222233" sldId="278"/>
            <ac:cxnSpMk id="23" creationId="{5F22F1AF-90A5-851E-4564-0AEAAB1ABAA4}"/>
          </ac:cxnSpMkLst>
        </pc:cxnChg>
        <pc:cxnChg chg="add del mod">
          <ac:chgData name="Nicholas Scharan Cysne" userId="0f46feb307c95bbc" providerId="LiveId" clId="{053093D4-D836-45DB-BC47-4BCC43C38F5C}" dt="2022-06-12T22:04:16.820" v="7861" actId="478"/>
          <ac:cxnSpMkLst>
            <pc:docMk/>
            <pc:sldMk cId="1943222233" sldId="278"/>
            <ac:cxnSpMk id="24" creationId="{BF8F1C8F-4D67-93A8-DA21-EC210B670E4E}"/>
          </ac:cxnSpMkLst>
        </pc:cxnChg>
        <pc:cxnChg chg="add del mod">
          <ac:chgData name="Nicholas Scharan Cysne" userId="0f46feb307c95bbc" providerId="LiveId" clId="{053093D4-D836-45DB-BC47-4BCC43C38F5C}" dt="2022-06-12T21:58:39.642" v="7736" actId="478"/>
          <ac:cxnSpMkLst>
            <pc:docMk/>
            <pc:sldMk cId="1943222233" sldId="278"/>
            <ac:cxnSpMk id="25" creationId="{6BC72BC9-52A3-EFD3-74F3-BD220B3738E6}"/>
          </ac:cxnSpMkLst>
        </pc:cxnChg>
        <pc:cxnChg chg="add del mod">
          <ac:chgData name="Nicholas Scharan Cysne" userId="0f46feb307c95bbc" providerId="LiveId" clId="{053093D4-D836-45DB-BC47-4BCC43C38F5C}" dt="2022-06-12T21:58:40.571" v="7737" actId="478"/>
          <ac:cxnSpMkLst>
            <pc:docMk/>
            <pc:sldMk cId="1943222233" sldId="278"/>
            <ac:cxnSpMk id="26" creationId="{1CE246DA-9960-56B0-F16E-11FCBD568AF4}"/>
          </ac:cxnSpMkLst>
        </pc:cxnChg>
        <pc:cxnChg chg="add mod">
          <ac:chgData name="Nicholas Scharan Cysne" userId="0f46feb307c95bbc" providerId="LiveId" clId="{053093D4-D836-45DB-BC47-4BCC43C38F5C}" dt="2022-06-12T22:03:35.223" v="7833"/>
          <ac:cxnSpMkLst>
            <pc:docMk/>
            <pc:sldMk cId="1943222233" sldId="278"/>
            <ac:cxnSpMk id="41" creationId="{2B2689E5-6423-17F2-6CB6-E18C49128B6E}"/>
          </ac:cxnSpMkLst>
        </pc:cxnChg>
        <pc:cxnChg chg="add del mod">
          <ac:chgData name="Nicholas Scharan Cysne" userId="0f46feb307c95bbc" providerId="LiveId" clId="{053093D4-D836-45DB-BC47-4BCC43C38F5C}" dt="2022-06-12T22:05:27.424" v="7887" actId="478"/>
          <ac:cxnSpMkLst>
            <pc:docMk/>
            <pc:sldMk cId="1943222233" sldId="278"/>
            <ac:cxnSpMk id="44" creationId="{D3FCD7D8-DAC4-6BED-6356-06660FD9F27F}"/>
          </ac:cxnSpMkLst>
        </pc:cxnChg>
        <pc:cxnChg chg="add del mod">
          <ac:chgData name="Nicholas Scharan Cysne" userId="0f46feb307c95bbc" providerId="LiveId" clId="{053093D4-D836-45DB-BC47-4BCC43C38F5C}" dt="2022-06-12T22:25:00.759" v="8254" actId="478"/>
          <ac:cxnSpMkLst>
            <pc:docMk/>
            <pc:sldMk cId="1943222233" sldId="278"/>
            <ac:cxnSpMk id="45" creationId="{DD784296-DD4A-7756-7D40-42489DDAF276}"/>
          </ac:cxnSpMkLst>
        </pc:cxnChg>
        <pc:cxnChg chg="add del mod">
          <ac:chgData name="Nicholas Scharan Cysne" userId="0f46feb307c95bbc" providerId="LiveId" clId="{053093D4-D836-45DB-BC47-4BCC43C38F5C}" dt="2022-06-12T22:33:30.166" v="8400" actId="478"/>
          <ac:cxnSpMkLst>
            <pc:docMk/>
            <pc:sldMk cId="1943222233" sldId="278"/>
            <ac:cxnSpMk id="46" creationId="{76F762FA-B165-1659-B7E4-0016DF33E155}"/>
          </ac:cxnSpMkLst>
        </pc:cxnChg>
        <pc:cxnChg chg="add del mod">
          <ac:chgData name="Nicholas Scharan Cysne" userId="0f46feb307c95bbc" providerId="LiveId" clId="{053093D4-D836-45DB-BC47-4BCC43C38F5C}" dt="2022-06-12T22:05:25.737" v="7886" actId="478"/>
          <ac:cxnSpMkLst>
            <pc:docMk/>
            <pc:sldMk cId="1943222233" sldId="278"/>
            <ac:cxnSpMk id="47" creationId="{89A2A4CA-E647-1FCC-DEC2-2AAE407388EF}"/>
          </ac:cxnSpMkLst>
        </pc:cxnChg>
        <pc:cxnChg chg="add del mod">
          <ac:chgData name="Nicholas Scharan Cysne" userId="0f46feb307c95bbc" providerId="LiveId" clId="{053093D4-D836-45DB-BC47-4BCC43C38F5C}" dt="2022-06-13T22:32:42.160" v="9313" actId="478"/>
          <ac:cxnSpMkLst>
            <pc:docMk/>
            <pc:sldMk cId="1943222233" sldId="278"/>
            <ac:cxnSpMk id="136" creationId="{7C19948D-D60D-6921-AA09-8453D8B255BD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60" creationId="{20A5EFCA-58AB-034A-B2E1-16CE524C6916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64" creationId="{48A6D346-C5DF-2BE0-2F1D-4546C6020891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67" creationId="{AE9A1063-C56F-E856-A4D0-76E9038EF604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68" creationId="{5AAFF19B-A15F-E660-5BAA-596AA765BF0C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76" creationId="{5C627AF4-95DD-4E5D-2600-649E248A0174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77" creationId="{920AE3D2-C875-9A68-EA80-F7F71B93EBDB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82" creationId="{120625A6-EE45-3B47-4A8C-DEF010E4A006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83" creationId="{E51B6B71-FD8A-2CCF-73C4-0CF4263191DB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88" creationId="{84E81FF4-F32E-66C5-1104-67B2FB57C209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91" creationId="{B3BB2500-6B7C-EA2D-B9C1-B61D6DFA40B8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94" creationId="{484992BD-E120-6A6D-A9D3-67AE11CB997C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195" creationId="{F211FB95-53A1-8DD3-F7C3-7145BED26841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200" creationId="{6F14947A-A0C2-0AB5-B72D-FBD0918F2EB1}"/>
          </ac:cxnSpMkLst>
        </pc:cxnChg>
        <pc:cxnChg chg="add mod">
          <ac:chgData name="Nicholas Scharan Cysne" userId="0f46feb307c95bbc" providerId="LiveId" clId="{053093D4-D836-45DB-BC47-4BCC43C38F5C}" dt="2022-06-14T17:14:16.503" v="11876" actId="1076"/>
          <ac:cxnSpMkLst>
            <pc:docMk/>
            <pc:sldMk cId="1943222233" sldId="278"/>
            <ac:cxnSpMk id="203" creationId="{CF7C06C7-D1D4-7F33-FEA3-45AAF420B510}"/>
          </ac:cxnSpMkLst>
        </pc:cxnChg>
        <pc:cxnChg chg="add mod">
          <ac:chgData name="Nicholas Scharan Cysne" userId="0f46feb307c95bbc" providerId="LiveId" clId="{053093D4-D836-45DB-BC47-4BCC43C38F5C}" dt="2022-06-13T22:49:07.737" v="9627" actId="1582"/>
          <ac:cxnSpMkLst>
            <pc:docMk/>
            <pc:sldMk cId="1943222233" sldId="278"/>
            <ac:cxnSpMk id="207" creationId="{54FC83F0-AA5C-D8AF-0807-E2D303277E94}"/>
          </ac:cxnSpMkLst>
        </pc:cxnChg>
        <pc:cxnChg chg="add mod">
          <ac:chgData name="Nicholas Scharan Cysne" userId="0f46feb307c95bbc" providerId="LiveId" clId="{053093D4-D836-45DB-BC47-4BCC43C38F5C}" dt="2022-06-13T22:49:07.737" v="9627" actId="1582"/>
          <ac:cxnSpMkLst>
            <pc:docMk/>
            <pc:sldMk cId="1943222233" sldId="278"/>
            <ac:cxnSpMk id="210" creationId="{B63A41E5-145C-AC59-DC14-6400CA362071}"/>
          </ac:cxnSpMkLst>
        </pc:cxnChg>
        <pc:cxnChg chg="add mod">
          <ac:chgData name="Nicholas Scharan Cysne" userId="0f46feb307c95bbc" providerId="LiveId" clId="{053093D4-D836-45DB-BC47-4BCC43C38F5C}" dt="2022-06-13T22:49:07.737" v="9627" actId="1582"/>
          <ac:cxnSpMkLst>
            <pc:docMk/>
            <pc:sldMk cId="1943222233" sldId="278"/>
            <ac:cxnSpMk id="217" creationId="{3B8C805F-597A-3042-6457-FDEACA565346}"/>
          </ac:cxnSpMkLst>
        </pc:cxnChg>
        <pc:cxnChg chg="add mod">
          <ac:chgData name="Nicholas Scharan Cysne" userId="0f46feb307c95bbc" providerId="LiveId" clId="{053093D4-D836-45DB-BC47-4BCC43C38F5C}" dt="2022-06-13T22:49:07.737" v="9627" actId="1582"/>
          <ac:cxnSpMkLst>
            <pc:docMk/>
            <pc:sldMk cId="1943222233" sldId="278"/>
            <ac:cxnSpMk id="218" creationId="{EFBC6651-925C-2BF1-25E6-95A17716FBAC}"/>
          </ac:cxnSpMkLst>
        </pc:cxnChg>
        <pc:cxnChg chg="add mod">
          <ac:chgData name="Nicholas Scharan Cysne" userId="0f46feb307c95bbc" providerId="LiveId" clId="{053093D4-D836-45DB-BC47-4BCC43C38F5C}" dt="2022-06-13T22:49:59.491" v="9635" actId="208"/>
          <ac:cxnSpMkLst>
            <pc:docMk/>
            <pc:sldMk cId="1943222233" sldId="278"/>
            <ac:cxnSpMk id="225" creationId="{C2EF74E6-CA01-1B98-4289-8E8BD0F0039D}"/>
          </ac:cxnSpMkLst>
        </pc:cxnChg>
        <pc:cxnChg chg="add mod">
          <ac:chgData name="Nicholas Scharan Cysne" userId="0f46feb307c95bbc" providerId="LiveId" clId="{053093D4-D836-45DB-BC47-4BCC43C38F5C}" dt="2022-06-13T22:49:59.491" v="9635" actId="208"/>
          <ac:cxnSpMkLst>
            <pc:docMk/>
            <pc:sldMk cId="1943222233" sldId="278"/>
            <ac:cxnSpMk id="228" creationId="{494503B2-840F-EF7D-4E6A-044A27070951}"/>
          </ac:cxnSpMkLst>
        </pc:cxnChg>
        <pc:cxnChg chg="add mod">
          <ac:chgData name="Nicholas Scharan Cysne" userId="0f46feb307c95bbc" providerId="LiveId" clId="{053093D4-D836-45DB-BC47-4BCC43C38F5C}" dt="2022-06-13T22:49:59.491" v="9635" actId="208"/>
          <ac:cxnSpMkLst>
            <pc:docMk/>
            <pc:sldMk cId="1943222233" sldId="278"/>
            <ac:cxnSpMk id="231" creationId="{033C4A82-3467-53FE-2401-72A4A61FD296}"/>
          </ac:cxnSpMkLst>
        </pc:cxnChg>
        <pc:cxnChg chg="add mod">
          <ac:chgData name="Nicholas Scharan Cysne" userId="0f46feb307c95bbc" providerId="LiveId" clId="{053093D4-D836-45DB-BC47-4BCC43C38F5C}" dt="2022-06-13T22:49:59.491" v="9635" actId="208"/>
          <ac:cxnSpMkLst>
            <pc:docMk/>
            <pc:sldMk cId="1943222233" sldId="278"/>
            <ac:cxnSpMk id="232" creationId="{91B31985-E16D-CF31-803C-9BCA88C206BB}"/>
          </ac:cxnSpMkLst>
        </pc:cxnChg>
      </pc:sldChg>
      <pc:sldChg chg="addSp delSp modSp add del mod">
        <pc:chgData name="Nicholas Scharan Cysne" userId="0f46feb307c95bbc" providerId="LiveId" clId="{053093D4-D836-45DB-BC47-4BCC43C38F5C}" dt="2022-06-12T01:15:17.020" v="7042" actId="2696"/>
        <pc:sldMkLst>
          <pc:docMk/>
          <pc:sldMk cId="801085401" sldId="279"/>
        </pc:sldMkLst>
        <pc:spChg chg="add mod">
          <ac:chgData name="Nicholas Scharan Cysne" userId="0f46feb307c95bbc" providerId="LiveId" clId="{053093D4-D836-45DB-BC47-4BCC43C38F5C}" dt="2022-06-12T01:10:13.557" v="6846" actId="14100"/>
          <ac:spMkLst>
            <pc:docMk/>
            <pc:sldMk cId="801085401" sldId="279"/>
            <ac:spMk id="3" creationId="{9D5889DA-6484-3525-D5EE-50488E12F9F3}"/>
          </ac:spMkLst>
        </pc:spChg>
        <pc:spChg chg="del">
          <ac:chgData name="Nicholas Scharan Cysne" userId="0f46feb307c95bbc" providerId="LiveId" clId="{053093D4-D836-45DB-BC47-4BCC43C38F5C}" dt="2022-06-12T01:11:11.072" v="6858" actId="478"/>
          <ac:spMkLst>
            <pc:docMk/>
            <pc:sldMk cId="801085401" sldId="279"/>
            <ac:spMk id="8" creationId="{DADDBDFB-7676-7449-043A-2FABD6EB06A0}"/>
          </ac:spMkLst>
        </pc:spChg>
        <pc:spChg chg="mod">
          <ac:chgData name="Nicholas Scharan Cysne" userId="0f46feb307c95bbc" providerId="LiveId" clId="{053093D4-D836-45DB-BC47-4BCC43C38F5C}" dt="2022-06-11T22:06:07.300" v="4675" actId="34135"/>
          <ac:spMkLst>
            <pc:docMk/>
            <pc:sldMk cId="801085401" sldId="279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1T22:06:01.100" v="4673" actId="207"/>
          <ac:spMkLst>
            <pc:docMk/>
            <pc:sldMk cId="801085401" sldId="279"/>
            <ac:spMk id="15" creationId="{F040E5E8-36DA-CAB9-77AE-764E5784508A}"/>
          </ac:spMkLst>
        </pc:spChg>
        <pc:spChg chg="add mod">
          <ac:chgData name="Nicholas Scharan Cysne" userId="0f46feb307c95bbc" providerId="LiveId" clId="{053093D4-D836-45DB-BC47-4BCC43C38F5C}" dt="2022-06-12T01:09:33.636" v="6837" actId="20577"/>
          <ac:spMkLst>
            <pc:docMk/>
            <pc:sldMk cId="801085401" sldId="279"/>
            <ac:spMk id="18" creationId="{90A15EC8-7EA9-F01C-EC7E-C873EC64E3F4}"/>
          </ac:spMkLst>
        </pc:spChg>
        <pc:spChg chg="del">
          <ac:chgData name="Nicholas Scharan Cysne" userId="0f46feb307c95bbc" providerId="LiveId" clId="{053093D4-D836-45DB-BC47-4BCC43C38F5C}" dt="2022-06-11T11:42:53.535" v="3869" actId="478"/>
          <ac:spMkLst>
            <pc:docMk/>
            <pc:sldMk cId="801085401" sldId="279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11:42:53.535" v="3869" actId="478"/>
          <ac:spMkLst>
            <pc:docMk/>
            <pc:sldMk cId="801085401" sldId="279"/>
            <ac:spMk id="20" creationId="{3BE7D073-00CB-F601-FE33-18F622F87BC9}"/>
          </ac:spMkLst>
        </pc:spChg>
        <pc:spChg chg="del">
          <ac:chgData name="Nicholas Scharan Cysne" userId="0f46feb307c95bbc" providerId="LiveId" clId="{053093D4-D836-45DB-BC47-4BCC43C38F5C}" dt="2022-06-11T11:42:55.882" v="3870" actId="478"/>
          <ac:spMkLst>
            <pc:docMk/>
            <pc:sldMk cId="801085401" sldId="279"/>
            <ac:spMk id="21" creationId="{00D3559F-EC0C-D9FE-6DC8-C008A62ABA1E}"/>
          </ac:spMkLst>
        </pc:spChg>
        <pc:spChg chg="del">
          <ac:chgData name="Nicholas Scharan Cysne" userId="0f46feb307c95bbc" providerId="LiveId" clId="{053093D4-D836-45DB-BC47-4BCC43C38F5C}" dt="2022-06-11T11:42:53.535" v="3869" actId="478"/>
          <ac:spMkLst>
            <pc:docMk/>
            <pc:sldMk cId="801085401" sldId="279"/>
            <ac:spMk id="22" creationId="{CEC04380-88C3-071E-0865-F714169D775E}"/>
          </ac:spMkLst>
        </pc:spChg>
        <pc:spChg chg="del">
          <ac:chgData name="Nicholas Scharan Cysne" userId="0f46feb307c95bbc" providerId="LiveId" clId="{053093D4-D836-45DB-BC47-4BCC43C38F5C}" dt="2022-06-11T11:42:55.882" v="3870" actId="478"/>
          <ac:spMkLst>
            <pc:docMk/>
            <pc:sldMk cId="801085401" sldId="279"/>
            <ac:spMk id="23" creationId="{D72CD8EF-BADE-CA5D-DDA3-68D42CEE08EC}"/>
          </ac:spMkLst>
        </pc:spChg>
        <pc:spChg chg="add mod">
          <ac:chgData name="Nicholas Scharan Cysne" userId="0f46feb307c95bbc" providerId="LiveId" clId="{053093D4-D836-45DB-BC47-4BCC43C38F5C}" dt="2022-06-12T01:10:23.409" v="6848" actId="14100"/>
          <ac:spMkLst>
            <pc:docMk/>
            <pc:sldMk cId="801085401" sldId="279"/>
            <ac:spMk id="24" creationId="{F262D4AF-88A2-6BC9-5072-FCD26E84F76A}"/>
          </ac:spMkLst>
        </pc:spChg>
        <pc:spChg chg="del">
          <ac:chgData name="Nicholas Scharan Cysne" userId="0f46feb307c95bbc" providerId="LiveId" clId="{053093D4-D836-45DB-BC47-4BCC43C38F5C}" dt="2022-06-11T11:42:53.535" v="3869" actId="478"/>
          <ac:spMkLst>
            <pc:docMk/>
            <pc:sldMk cId="801085401" sldId="279"/>
            <ac:spMk id="25" creationId="{D4C68B66-0F3A-0FF1-168A-F491CB589883}"/>
          </ac:spMkLst>
        </pc:spChg>
        <pc:spChg chg="add mod">
          <ac:chgData name="Nicholas Scharan Cysne" userId="0f46feb307c95bbc" providerId="LiveId" clId="{053093D4-D836-45DB-BC47-4BCC43C38F5C}" dt="2022-06-12T01:10:23.409" v="6848" actId="14100"/>
          <ac:spMkLst>
            <pc:docMk/>
            <pc:sldMk cId="801085401" sldId="279"/>
            <ac:spMk id="26" creationId="{217215C1-9792-A0CB-C990-B7A837D11025}"/>
          </ac:spMkLst>
        </pc:spChg>
        <pc:spChg chg="add mod">
          <ac:chgData name="Nicholas Scharan Cysne" userId="0f46feb307c95bbc" providerId="LiveId" clId="{053093D4-D836-45DB-BC47-4BCC43C38F5C}" dt="2022-06-12T01:11:01.139" v="6854" actId="14100"/>
          <ac:spMkLst>
            <pc:docMk/>
            <pc:sldMk cId="801085401" sldId="279"/>
            <ac:spMk id="27" creationId="{31DF0C77-C0FB-DB05-8E5D-9C894F68A6A3}"/>
          </ac:spMkLst>
        </pc:spChg>
        <pc:spChg chg="add mod">
          <ac:chgData name="Nicholas Scharan Cysne" userId="0f46feb307c95bbc" providerId="LiveId" clId="{053093D4-D836-45DB-BC47-4BCC43C38F5C}" dt="2022-06-12T01:11:07.987" v="6857" actId="14100"/>
          <ac:spMkLst>
            <pc:docMk/>
            <pc:sldMk cId="801085401" sldId="279"/>
            <ac:spMk id="28" creationId="{74F5129A-D091-E5D7-7E28-4799B8EE863A}"/>
          </ac:spMkLst>
        </pc:spChg>
        <pc:spChg chg="add mod">
          <ac:chgData name="Nicholas Scharan Cysne" userId="0f46feb307c95bbc" providerId="LiveId" clId="{053093D4-D836-45DB-BC47-4BCC43C38F5C}" dt="2022-06-12T01:11:26.871" v="6861" actId="14100"/>
          <ac:spMkLst>
            <pc:docMk/>
            <pc:sldMk cId="801085401" sldId="279"/>
            <ac:spMk id="29" creationId="{FD7A7DC3-2154-94FF-897E-80500335BC67}"/>
          </ac:spMkLst>
        </pc:spChg>
        <pc:spChg chg="add mod">
          <ac:chgData name="Nicholas Scharan Cysne" userId="0f46feb307c95bbc" providerId="LiveId" clId="{053093D4-D836-45DB-BC47-4BCC43C38F5C}" dt="2022-06-12T01:11:41.080" v="6864" actId="14100"/>
          <ac:spMkLst>
            <pc:docMk/>
            <pc:sldMk cId="801085401" sldId="279"/>
            <ac:spMk id="30" creationId="{516828B4-C8F0-0AED-BF60-06F2287817E6}"/>
          </ac:spMkLst>
        </pc:spChg>
        <pc:spChg chg="add mod">
          <ac:chgData name="Nicholas Scharan Cysne" userId="0f46feb307c95bbc" providerId="LiveId" clId="{053093D4-D836-45DB-BC47-4BCC43C38F5C}" dt="2022-06-12T01:11:53.597" v="6868" actId="14100"/>
          <ac:spMkLst>
            <pc:docMk/>
            <pc:sldMk cId="801085401" sldId="279"/>
            <ac:spMk id="31" creationId="{1E2D355B-8A61-DF87-C3B7-12E1AA0DA972}"/>
          </ac:spMkLst>
        </pc:spChg>
        <pc:spChg chg="add mod">
          <ac:chgData name="Nicholas Scharan Cysne" userId="0f46feb307c95bbc" providerId="LiveId" clId="{053093D4-D836-45DB-BC47-4BCC43C38F5C}" dt="2022-06-12T01:12:40.095" v="6899" actId="20577"/>
          <ac:spMkLst>
            <pc:docMk/>
            <pc:sldMk cId="801085401" sldId="279"/>
            <ac:spMk id="32" creationId="{1FD1F891-6994-449D-55EC-5551B49876EF}"/>
          </ac:spMkLst>
        </pc:spChg>
        <pc:spChg chg="add mod">
          <ac:chgData name="Nicholas Scharan Cysne" userId="0f46feb307c95bbc" providerId="LiveId" clId="{053093D4-D836-45DB-BC47-4BCC43C38F5C}" dt="2022-06-12T01:13:09.967" v="6924" actId="20577"/>
          <ac:spMkLst>
            <pc:docMk/>
            <pc:sldMk cId="801085401" sldId="279"/>
            <ac:spMk id="33" creationId="{F46ACAF8-8298-7452-7597-483788EFA3D2}"/>
          </ac:spMkLst>
        </pc:spChg>
        <pc:spChg chg="add mod">
          <ac:chgData name="Nicholas Scharan Cysne" userId="0f46feb307c95bbc" providerId="LiveId" clId="{053093D4-D836-45DB-BC47-4BCC43C38F5C}" dt="2022-06-12T01:13:33.283" v="6946" actId="20577"/>
          <ac:spMkLst>
            <pc:docMk/>
            <pc:sldMk cId="801085401" sldId="279"/>
            <ac:spMk id="34" creationId="{A604BF28-A084-0B0A-29B4-2326B0CE50A5}"/>
          </ac:spMkLst>
        </pc:spChg>
        <pc:spChg chg="add mod">
          <ac:chgData name="Nicholas Scharan Cysne" userId="0f46feb307c95bbc" providerId="LiveId" clId="{053093D4-D836-45DB-BC47-4BCC43C38F5C}" dt="2022-06-12T01:13:58.343" v="6971" actId="20577"/>
          <ac:spMkLst>
            <pc:docMk/>
            <pc:sldMk cId="801085401" sldId="279"/>
            <ac:spMk id="35" creationId="{8B853EBD-7F30-F59F-A1ED-966D0B08AD01}"/>
          </ac:spMkLst>
        </pc:spChg>
        <pc:cxnChg chg="add del mod">
          <ac:chgData name="Nicholas Scharan Cysne" userId="0f46feb307c95bbc" providerId="LiveId" clId="{053093D4-D836-45DB-BC47-4BCC43C38F5C}" dt="2022-06-12T01:08:54.654" v="6820" actId="478"/>
          <ac:cxnSpMkLst>
            <pc:docMk/>
            <pc:sldMk cId="801085401" sldId="279"/>
            <ac:cxnSpMk id="7" creationId="{E88CA3EC-4B4D-E169-2870-A2701C458420}"/>
          </ac:cxnSpMkLst>
        </pc:cxnChg>
        <pc:cxnChg chg="add del mod">
          <ac:chgData name="Nicholas Scharan Cysne" userId="0f46feb307c95bbc" providerId="LiveId" clId="{053093D4-D836-45DB-BC47-4BCC43C38F5C}" dt="2022-06-12T01:11:55.317" v="6869" actId="478"/>
          <ac:cxnSpMkLst>
            <pc:docMk/>
            <pc:sldMk cId="801085401" sldId="279"/>
            <ac:cxnSpMk id="11" creationId="{BC8E4FE0-4B0E-4926-7003-F85460837B33}"/>
          </ac:cxnSpMkLst>
        </pc:cxnChg>
        <pc:cxnChg chg="add mod">
          <ac:chgData name="Nicholas Scharan Cysne" userId="0f46feb307c95bbc" providerId="LiveId" clId="{053093D4-D836-45DB-BC47-4BCC43C38F5C}" dt="2022-06-12T01:03:33.169" v="6697" actId="14100"/>
          <ac:cxnSpMkLst>
            <pc:docMk/>
            <pc:sldMk cId="801085401" sldId="279"/>
            <ac:cxnSpMk id="16" creationId="{72A461A0-E57D-A6C6-6CD4-8DD9CE935566}"/>
          </ac:cxnSpMkLst>
        </pc:cxnChg>
      </pc:sldChg>
      <pc:sldChg chg="addSp delSp modSp add mod ord">
        <pc:chgData name="Nicholas Scharan Cysne" userId="0f46feb307c95bbc" providerId="LiveId" clId="{053093D4-D836-45DB-BC47-4BCC43C38F5C}" dt="2022-06-14T21:00:06.583" v="13404" actId="1076"/>
        <pc:sldMkLst>
          <pc:docMk/>
          <pc:sldMk cId="883950002" sldId="280"/>
        </pc:sldMkLst>
        <pc:spChg chg="add del mod">
          <ac:chgData name="Nicholas Scharan Cysne" userId="0f46feb307c95bbc" providerId="LiveId" clId="{053093D4-D836-45DB-BC47-4BCC43C38F5C}" dt="2022-06-14T13:58:24.417" v="11709"/>
          <ac:spMkLst>
            <pc:docMk/>
            <pc:sldMk cId="883950002" sldId="280"/>
            <ac:spMk id="11" creationId="{C395140F-899D-7BFB-3A89-6EC8B7AE54FD}"/>
          </ac:spMkLst>
        </pc:spChg>
        <pc:spChg chg="mod">
          <ac:chgData name="Nicholas Scharan Cysne" userId="0f46feb307c95bbc" providerId="LiveId" clId="{053093D4-D836-45DB-BC47-4BCC43C38F5C}" dt="2022-06-13T01:30:16.547" v="9096" actId="20577"/>
          <ac:spMkLst>
            <pc:docMk/>
            <pc:sldMk cId="883950002" sldId="280"/>
            <ac:spMk id="14" creationId="{955AA34D-D54B-3D61-F924-D3EBD221032F}"/>
          </ac:spMkLst>
        </pc:spChg>
        <pc:spChg chg="add del mod">
          <ac:chgData name="Nicholas Scharan Cysne" userId="0f46feb307c95bbc" providerId="LiveId" clId="{053093D4-D836-45DB-BC47-4BCC43C38F5C}" dt="2022-06-14T17:15:58.117" v="11880" actId="478"/>
          <ac:spMkLst>
            <pc:docMk/>
            <pc:sldMk cId="883950002" sldId="280"/>
            <ac:spMk id="15" creationId="{8D6A9999-716D-3B67-B8EA-3FD9F12D223E}"/>
          </ac:spMkLst>
        </pc:spChg>
        <pc:spChg chg="add del mod">
          <ac:chgData name="Nicholas Scharan Cysne" userId="0f46feb307c95bbc" providerId="LiveId" clId="{053093D4-D836-45DB-BC47-4BCC43C38F5C}" dt="2022-06-14T13:56:53.160" v="11632" actId="478"/>
          <ac:spMkLst>
            <pc:docMk/>
            <pc:sldMk cId="883950002" sldId="280"/>
            <ac:spMk id="16" creationId="{8CB7997B-C136-DBDD-73C4-2578CF28EC93}"/>
          </ac:spMkLst>
        </pc:spChg>
        <pc:spChg chg="add mod">
          <ac:chgData name="Nicholas Scharan Cysne" userId="0f46feb307c95bbc" providerId="LiveId" clId="{053093D4-D836-45DB-BC47-4BCC43C38F5C}" dt="2022-06-14T13:58:22.597" v="11707" actId="20577"/>
          <ac:spMkLst>
            <pc:docMk/>
            <pc:sldMk cId="883950002" sldId="280"/>
            <ac:spMk id="17" creationId="{8920C23A-214F-B2E7-C1DF-588E675303FF}"/>
          </ac:spMkLst>
        </pc:spChg>
        <pc:spChg chg="add del mod">
          <ac:chgData name="Nicholas Scharan Cysne" userId="0f46feb307c95bbc" providerId="LiveId" clId="{053093D4-D836-45DB-BC47-4BCC43C38F5C}" dt="2022-06-14T13:56:53.160" v="11632" actId="478"/>
          <ac:spMkLst>
            <pc:docMk/>
            <pc:sldMk cId="883950002" sldId="280"/>
            <ac:spMk id="18" creationId="{9FFDB93B-0643-3366-75BE-7DEED98F0848}"/>
          </ac:spMkLst>
        </pc:spChg>
        <pc:spChg chg="del">
          <ac:chgData name="Nicholas Scharan Cysne" userId="0f46feb307c95bbc" providerId="LiveId" clId="{053093D4-D836-45DB-BC47-4BCC43C38F5C}" dt="2022-06-11T11:44:18.927" v="3954" actId="478"/>
          <ac:spMkLst>
            <pc:docMk/>
            <pc:sldMk cId="883950002" sldId="280"/>
            <ac:spMk id="18" creationId="{D4A5A167-3ED8-0EA6-F78E-BBC767A0E154}"/>
          </ac:spMkLst>
        </pc:spChg>
        <pc:spChg chg="add del mod">
          <ac:chgData name="Nicholas Scharan Cysne" userId="0f46feb307c95bbc" providerId="LiveId" clId="{053093D4-D836-45DB-BC47-4BCC43C38F5C}" dt="2022-06-14T14:02:00.990" v="11782" actId="478"/>
          <ac:spMkLst>
            <pc:docMk/>
            <pc:sldMk cId="883950002" sldId="280"/>
            <ac:spMk id="19" creationId="{19C28743-AE1E-FC63-6D1B-FE790BD005A2}"/>
          </ac:spMkLst>
        </pc:spChg>
        <pc:spChg chg="del">
          <ac:chgData name="Nicholas Scharan Cysne" userId="0f46feb307c95bbc" providerId="LiveId" clId="{053093D4-D836-45DB-BC47-4BCC43C38F5C}" dt="2022-06-11T11:44:18.927" v="3954" actId="478"/>
          <ac:spMkLst>
            <pc:docMk/>
            <pc:sldMk cId="883950002" sldId="280"/>
            <ac:spMk id="20" creationId="{470B62D5-5471-4CC9-E8D9-099A1668478F}"/>
          </ac:spMkLst>
        </pc:spChg>
        <pc:spChg chg="add del mod">
          <ac:chgData name="Nicholas Scharan Cysne" userId="0f46feb307c95bbc" providerId="LiveId" clId="{053093D4-D836-45DB-BC47-4BCC43C38F5C}" dt="2022-06-14T14:02:40.977" v="11869" actId="478"/>
          <ac:spMkLst>
            <pc:docMk/>
            <pc:sldMk cId="883950002" sldId="280"/>
            <ac:spMk id="20" creationId="{725310BC-0ADF-870F-2F0F-FC51D20CD410}"/>
          </ac:spMkLst>
        </pc:spChg>
        <pc:spChg chg="add del mod">
          <ac:chgData name="Nicholas Scharan Cysne" userId="0f46feb307c95bbc" providerId="LiveId" clId="{053093D4-D836-45DB-BC47-4BCC43C38F5C}" dt="2022-06-14T14:02:40.977" v="11869" actId="478"/>
          <ac:spMkLst>
            <pc:docMk/>
            <pc:sldMk cId="883950002" sldId="280"/>
            <ac:spMk id="21" creationId="{E908A1AE-BFBA-0F7E-41C5-5EF20A5AD9A6}"/>
          </ac:spMkLst>
        </pc:spChg>
        <pc:spChg chg="add del mod">
          <ac:chgData name="Nicholas Scharan Cysne" userId="0f46feb307c95bbc" providerId="LiveId" clId="{053093D4-D836-45DB-BC47-4BCC43C38F5C}" dt="2022-06-14T17:18:31.670" v="11891"/>
          <ac:spMkLst>
            <pc:docMk/>
            <pc:sldMk cId="883950002" sldId="280"/>
            <ac:spMk id="22" creationId="{632937E9-E78C-754F-0F1C-EFBAE7E3397D}"/>
          </ac:spMkLst>
        </pc:spChg>
        <pc:spChg chg="del">
          <ac:chgData name="Nicholas Scharan Cysne" userId="0f46feb307c95bbc" providerId="LiveId" clId="{053093D4-D836-45DB-BC47-4BCC43C38F5C}" dt="2022-06-11T11:44:18.927" v="3954" actId="478"/>
          <ac:spMkLst>
            <pc:docMk/>
            <pc:sldMk cId="883950002" sldId="280"/>
            <ac:spMk id="22" creationId="{DADBED43-F3AC-219F-57CD-E3B1D0C3A1D8}"/>
          </ac:spMkLst>
        </pc:spChg>
        <pc:spChg chg="add del mod">
          <ac:chgData name="Nicholas Scharan Cysne" userId="0f46feb307c95bbc" providerId="LiveId" clId="{053093D4-D836-45DB-BC47-4BCC43C38F5C}" dt="2022-06-14T17:15:58.117" v="11880" actId="478"/>
          <ac:spMkLst>
            <pc:docMk/>
            <pc:sldMk cId="883950002" sldId="280"/>
            <ac:spMk id="23" creationId="{00C7B579-BF1B-EAA1-15DE-7E161B46B6B1}"/>
          </ac:spMkLst>
        </pc:spChg>
        <pc:spChg chg="del">
          <ac:chgData name="Nicholas Scharan Cysne" userId="0f46feb307c95bbc" providerId="LiveId" clId="{053093D4-D836-45DB-BC47-4BCC43C38F5C}" dt="2022-06-11T11:44:18.927" v="3954" actId="478"/>
          <ac:spMkLst>
            <pc:docMk/>
            <pc:sldMk cId="883950002" sldId="280"/>
            <ac:spMk id="24" creationId="{2C5D761E-C3B3-2DFF-4B1E-A4AC54AD19A9}"/>
          </ac:spMkLst>
        </pc:spChg>
        <pc:spChg chg="add del mod">
          <ac:chgData name="Nicholas Scharan Cysne" userId="0f46feb307c95bbc" providerId="LiveId" clId="{053093D4-D836-45DB-BC47-4BCC43C38F5C}" dt="2022-06-14T17:20:19.525" v="11897" actId="478"/>
          <ac:spMkLst>
            <pc:docMk/>
            <pc:sldMk cId="883950002" sldId="280"/>
            <ac:spMk id="24" creationId="{648FE4ED-23DD-41C4-E078-09CEEF715014}"/>
          </ac:spMkLst>
        </pc:spChg>
        <pc:spChg chg="add del mod">
          <ac:chgData name="Nicholas Scharan Cysne" userId="0f46feb307c95bbc" providerId="LiveId" clId="{053093D4-D836-45DB-BC47-4BCC43C38F5C}" dt="2022-06-14T17:20:19.525" v="11897" actId="478"/>
          <ac:spMkLst>
            <pc:docMk/>
            <pc:sldMk cId="883950002" sldId="280"/>
            <ac:spMk id="25" creationId="{E5F06A70-86EF-70C8-F7B6-51D7C2A19E00}"/>
          </ac:spMkLst>
        </pc:spChg>
        <pc:spChg chg="add del mod">
          <ac:chgData name="Nicholas Scharan Cysne" userId="0f46feb307c95bbc" providerId="LiveId" clId="{053093D4-D836-45DB-BC47-4BCC43C38F5C}" dt="2022-06-14T17:20:19.525" v="11897" actId="478"/>
          <ac:spMkLst>
            <pc:docMk/>
            <pc:sldMk cId="883950002" sldId="280"/>
            <ac:spMk id="26" creationId="{261939E8-B457-B2AE-8F5F-353125267923}"/>
          </ac:spMkLst>
        </pc:spChg>
        <pc:spChg chg="add del mod">
          <ac:chgData name="Nicholas Scharan Cysne" userId="0f46feb307c95bbc" providerId="LiveId" clId="{053093D4-D836-45DB-BC47-4BCC43C38F5C}" dt="2022-06-14T17:20:38.341" v="11901" actId="14100"/>
          <ac:spMkLst>
            <pc:docMk/>
            <pc:sldMk cId="883950002" sldId="280"/>
            <ac:spMk id="27" creationId="{674250EE-62DD-78AA-E14B-04088158CE03}"/>
          </ac:spMkLst>
        </pc:spChg>
        <pc:spChg chg="add del mod">
          <ac:chgData name="Nicholas Scharan Cysne" userId="0f46feb307c95bbc" providerId="LiveId" clId="{053093D4-D836-45DB-BC47-4BCC43C38F5C}" dt="2022-06-14T17:20:19.525" v="11897" actId="478"/>
          <ac:spMkLst>
            <pc:docMk/>
            <pc:sldMk cId="883950002" sldId="280"/>
            <ac:spMk id="28" creationId="{3F6F16DA-8A64-8F02-DC61-46A2772C68CF}"/>
          </ac:spMkLst>
        </pc:spChg>
        <pc:spChg chg="add mod">
          <ac:chgData name="Nicholas Scharan Cysne" userId="0f46feb307c95bbc" providerId="LiveId" clId="{053093D4-D836-45DB-BC47-4BCC43C38F5C}" dt="2022-06-14T17:21:09.807" v="11920" actId="20577"/>
          <ac:spMkLst>
            <pc:docMk/>
            <pc:sldMk cId="883950002" sldId="280"/>
            <ac:spMk id="29" creationId="{A6810D33-7804-02FE-6056-019DB7CBEAFD}"/>
          </ac:spMkLst>
        </pc:spChg>
        <pc:spChg chg="del">
          <ac:chgData name="Nicholas Scharan Cysne" userId="0f46feb307c95bbc" providerId="LiveId" clId="{053093D4-D836-45DB-BC47-4BCC43C38F5C}" dt="2022-06-11T11:44:18.927" v="3954" actId="478"/>
          <ac:spMkLst>
            <pc:docMk/>
            <pc:sldMk cId="883950002" sldId="280"/>
            <ac:spMk id="29" creationId="{F142E363-F8E5-147A-2925-7AE267D83E89}"/>
          </ac:spMkLst>
        </pc:spChg>
        <pc:spChg chg="del">
          <ac:chgData name="Nicholas Scharan Cysne" userId="0f46feb307c95bbc" providerId="LiveId" clId="{053093D4-D836-45DB-BC47-4BCC43C38F5C}" dt="2022-06-11T11:44:18.927" v="3954" actId="478"/>
          <ac:spMkLst>
            <pc:docMk/>
            <pc:sldMk cId="883950002" sldId="280"/>
            <ac:spMk id="30" creationId="{978897DE-D5F0-2135-F538-FAFAAC4B7125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31" creationId="{1490C3E1-1C30-F2C4-1154-495FD654F8D1}"/>
          </ac:spMkLst>
        </pc:spChg>
        <pc:spChg chg="del">
          <ac:chgData name="Nicholas Scharan Cysne" userId="0f46feb307c95bbc" providerId="LiveId" clId="{053093D4-D836-45DB-BC47-4BCC43C38F5C}" dt="2022-06-11T11:44:18.927" v="3954" actId="478"/>
          <ac:spMkLst>
            <pc:docMk/>
            <pc:sldMk cId="883950002" sldId="280"/>
            <ac:spMk id="31" creationId="{8255D027-AA3B-D084-27E3-ED723FE65EEB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32" creationId="{127531DA-81C5-0CD9-2427-16D5AAE4019B}"/>
          </ac:spMkLst>
        </pc:spChg>
        <pc:spChg chg="del">
          <ac:chgData name="Nicholas Scharan Cysne" userId="0f46feb307c95bbc" providerId="LiveId" clId="{053093D4-D836-45DB-BC47-4BCC43C38F5C}" dt="2022-06-11T11:44:18.927" v="3954" actId="478"/>
          <ac:spMkLst>
            <pc:docMk/>
            <pc:sldMk cId="883950002" sldId="280"/>
            <ac:spMk id="32" creationId="{6255C3FE-FB42-B122-23DB-D448B76DB9F8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33" creationId="{40828E43-E2BE-F3FF-AFA6-6768E5B6FBC4}"/>
          </ac:spMkLst>
        </pc:spChg>
        <pc:spChg chg="mod">
          <ac:chgData name="Nicholas Scharan Cysne" userId="0f46feb307c95bbc" providerId="LiveId" clId="{053093D4-D836-45DB-BC47-4BCC43C38F5C}" dt="2022-06-14T18:57:39.216" v="13277" actId="208"/>
          <ac:spMkLst>
            <pc:docMk/>
            <pc:sldMk cId="883950002" sldId="280"/>
            <ac:spMk id="34" creationId="{B1F693C7-1CA6-1DAD-9D3B-C66F2A26601B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40" creationId="{CAC5DEC2-D9A6-33C3-20D0-192B26B3BA1E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55" creationId="{5F84241F-66D9-8604-C898-1C3DD78A785F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56" creationId="{69E76471-1D3D-F21E-704D-D1D8B0AC5BEB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57" creationId="{8FC56579-24E9-99A7-4661-749245DF2335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58" creationId="{1666B122-3553-78F2-B26A-D5DEF0FFC5C0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59" creationId="{D07677C4-D00D-84F3-7399-B0AD857C439D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60" creationId="{1F1CBAA7-3D1D-A947-E4DA-AD5DDE30F70E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61" creationId="{1722497C-B056-E352-6521-2E6E6ACE356B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62" creationId="{F0729CBE-DEF7-58E5-B25A-5CF8E8B2FE39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63" creationId="{ABA412DB-D591-40AD-B0C8-E5CF0206E845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64" creationId="{5CB1CF2E-76CB-1FE6-FEB3-3832457CDDCC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65" creationId="{BA74BAC3-4D17-D5E8-8F72-E70C077E8398}"/>
          </ac:spMkLst>
        </pc:spChg>
        <pc:spChg chg="mod">
          <ac:chgData name="Nicholas Scharan Cysne" userId="0f46feb307c95bbc" providerId="LiveId" clId="{053093D4-D836-45DB-BC47-4BCC43C38F5C}" dt="2022-06-14T17:21:43.407" v="11921"/>
          <ac:spMkLst>
            <pc:docMk/>
            <pc:sldMk cId="883950002" sldId="280"/>
            <ac:spMk id="66" creationId="{A0C77AF4-6B9F-F98E-8371-64C2ADBF6419}"/>
          </ac:spMkLst>
        </pc:spChg>
        <pc:spChg chg="mod">
          <ac:chgData name="Nicholas Scharan Cysne" userId="0f46feb307c95bbc" providerId="LiveId" clId="{053093D4-D836-45DB-BC47-4BCC43C38F5C}" dt="2022-06-14T17:25:46.680" v="11947" actId="208"/>
          <ac:spMkLst>
            <pc:docMk/>
            <pc:sldMk cId="883950002" sldId="280"/>
            <ac:spMk id="68" creationId="{5CF60774-F0C1-6819-D9C4-6CB26160924B}"/>
          </ac:spMkLst>
        </pc:spChg>
        <pc:spChg chg="mod">
          <ac:chgData name="Nicholas Scharan Cysne" userId="0f46feb307c95bbc" providerId="LiveId" clId="{053093D4-D836-45DB-BC47-4BCC43C38F5C}" dt="2022-06-14T17:23:08.098" v="11925"/>
          <ac:spMkLst>
            <pc:docMk/>
            <pc:sldMk cId="883950002" sldId="280"/>
            <ac:spMk id="69" creationId="{4FCCE7FA-EEB0-BD9C-2753-527F14C38FF5}"/>
          </ac:spMkLst>
        </pc:spChg>
        <pc:spChg chg="mod">
          <ac:chgData name="Nicholas Scharan Cysne" userId="0f46feb307c95bbc" providerId="LiveId" clId="{053093D4-D836-45DB-BC47-4BCC43C38F5C}" dt="2022-06-14T17:23:08.098" v="11925"/>
          <ac:spMkLst>
            <pc:docMk/>
            <pc:sldMk cId="883950002" sldId="280"/>
            <ac:spMk id="70" creationId="{0976C397-D00E-FD61-B423-93DF31A1E9BA}"/>
          </ac:spMkLst>
        </pc:spChg>
        <pc:spChg chg="mod">
          <ac:chgData name="Nicholas Scharan Cysne" userId="0f46feb307c95bbc" providerId="LiveId" clId="{053093D4-D836-45DB-BC47-4BCC43C38F5C}" dt="2022-06-14T18:57:04.020" v="13276" actId="208"/>
          <ac:spMkLst>
            <pc:docMk/>
            <pc:sldMk cId="883950002" sldId="280"/>
            <ac:spMk id="71" creationId="{085F8885-15B4-4AD2-7220-7EAD6A4B2197}"/>
          </ac:spMkLst>
        </pc:spChg>
        <pc:spChg chg="mod">
          <ac:chgData name="Nicholas Scharan Cysne" userId="0f46feb307c95bbc" providerId="LiveId" clId="{053093D4-D836-45DB-BC47-4BCC43C38F5C}" dt="2022-06-14T17:25:46.680" v="11947" actId="208"/>
          <ac:spMkLst>
            <pc:docMk/>
            <pc:sldMk cId="883950002" sldId="280"/>
            <ac:spMk id="77" creationId="{3CA47AA6-64EB-B38E-4936-53FFE46BFFEA}"/>
          </ac:spMkLst>
        </pc:spChg>
        <pc:spChg chg="mod">
          <ac:chgData name="Nicholas Scharan Cysne" userId="0f46feb307c95bbc" providerId="LiveId" clId="{053093D4-D836-45DB-BC47-4BCC43C38F5C}" dt="2022-06-14T17:23:08.098" v="11925"/>
          <ac:spMkLst>
            <pc:docMk/>
            <pc:sldMk cId="883950002" sldId="280"/>
            <ac:spMk id="92" creationId="{FD16BD0B-C9F0-E285-B791-CD23AF2645EC}"/>
          </ac:spMkLst>
        </pc:spChg>
        <pc:spChg chg="mod">
          <ac:chgData name="Nicholas Scharan Cysne" userId="0f46feb307c95bbc" providerId="LiveId" clId="{053093D4-D836-45DB-BC47-4BCC43C38F5C}" dt="2022-06-14T17:26:01.825" v="11948" actId="1076"/>
          <ac:spMkLst>
            <pc:docMk/>
            <pc:sldMk cId="883950002" sldId="280"/>
            <ac:spMk id="93" creationId="{85E51070-50A0-767E-7DD3-75680F70B59D}"/>
          </ac:spMkLst>
        </pc:spChg>
        <pc:spChg chg="mod">
          <ac:chgData name="Nicholas Scharan Cysne" userId="0f46feb307c95bbc" providerId="LiveId" clId="{053093D4-D836-45DB-BC47-4BCC43C38F5C}" dt="2022-06-14T17:23:08.098" v="11925"/>
          <ac:spMkLst>
            <pc:docMk/>
            <pc:sldMk cId="883950002" sldId="280"/>
            <ac:spMk id="94" creationId="{16C5FDC0-4A8B-C190-A511-FF4A8A43FA94}"/>
          </ac:spMkLst>
        </pc:spChg>
        <pc:spChg chg="mod">
          <ac:chgData name="Nicholas Scharan Cysne" userId="0f46feb307c95bbc" providerId="LiveId" clId="{053093D4-D836-45DB-BC47-4BCC43C38F5C}" dt="2022-06-14T17:23:08.098" v="11925"/>
          <ac:spMkLst>
            <pc:docMk/>
            <pc:sldMk cId="883950002" sldId="280"/>
            <ac:spMk id="95" creationId="{751A1603-B3FB-8600-C172-D4A5F86C021F}"/>
          </ac:spMkLst>
        </pc:spChg>
        <pc:spChg chg="mod">
          <ac:chgData name="Nicholas Scharan Cysne" userId="0f46feb307c95bbc" providerId="LiveId" clId="{053093D4-D836-45DB-BC47-4BCC43C38F5C}" dt="2022-06-14T17:23:08.098" v="11925"/>
          <ac:spMkLst>
            <pc:docMk/>
            <pc:sldMk cId="883950002" sldId="280"/>
            <ac:spMk id="96" creationId="{466E0094-F31D-C370-EE1F-457325AF75CA}"/>
          </ac:spMkLst>
        </pc:spChg>
        <pc:spChg chg="mod">
          <ac:chgData name="Nicholas Scharan Cysne" userId="0f46feb307c95bbc" providerId="LiveId" clId="{053093D4-D836-45DB-BC47-4BCC43C38F5C}" dt="2022-06-14T17:26:01.825" v="11948" actId="1076"/>
          <ac:spMkLst>
            <pc:docMk/>
            <pc:sldMk cId="883950002" sldId="280"/>
            <ac:spMk id="97" creationId="{762B3CE7-5851-D302-B664-EC4CBE8A44AC}"/>
          </ac:spMkLst>
        </pc:spChg>
        <pc:spChg chg="mod">
          <ac:chgData name="Nicholas Scharan Cysne" userId="0f46feb307c95bbc" providerId="LiveId" clId="{053093D4-D836-45DB-BC47-4BCC43C38F5C}" dt="2022-06-14T17:27:25.426" v="11954" actId="207"/>
          <ac:spMkLst>
            <pc:docMk/>
            <pc:sldMk cId="883950002" sldId="280"/>
            <ac:spMk id="98" creationId="{42A37895-C098-F467-1AEB-40642E654252}"/>
          </ac:spMkLst>
        </pc:spChg>
        <pc:spChg chg="mod">
          <ac:chgData name="Nicholas Scharan Cysne" userId="0f46feb307c95bbc" providerId="LiveId" clId="{053093D4-D836-45DB-BC47-4BCC43C38F5C}" dt="2022-06-14T17:27:25.426" v="11954" actId="207"/>
          <ac:spMkLst>
            <pc:docMk/>
            <pc:sldMk cId="883950002" sldId="280"/>
            <ac:spMk id="99" creationId="{92C5A1BF-F652-192E-7AB1-B8BDFA07167E}"/>
          </ac:spMkLst>
        </pc:spChg>
        <pc:spChg chg="mod">
          <ac:chgData name="Nicholas Scharan Cysne" userId="0f46feb307c95bbc" providerId="LiveId" clId="{053093D4-D836-45DB-BC47-4BCC43C38F5C}" dt="2022-06-14T17:27:25.426" v="11954" actId="207"/>
          <ac:spMkLst>
            <pc:docMk/>
            <pc:sldMk cId="883950002" sldId="280"/>
            <ac:spMk id="100" creationId="{C6831491-6F0F-A903-E84C-AEB5F1B148C2}"/>
          </ac:spMkLst>
        </pc:spChg>
        <pc:spChg chg="mod">
          <ac:chgData name="Nicholas Scharan Cysne" userId="0f46feb307c95bbc" providerId="LiveId" clId="{053093D4-D836-45DB-BC47-4BCC43C38F5C}" dt="2022-06-14T17:25:46.680" v="11947" actId="208"/>
          <ac:spMkLst>
            <pc:docMk/>
            <pc:sldMk cId="883950002" sldId="280"/>
            <ac:spMk id="101" creationId="{4321E360-4E9D-0C99-7340-0C6A48F9FBD6}"/>
          </ac:spMkLst>
        </pc:spChg>
        <pc:spChg chg="mod">
          <ac:chgData name="Nicholas Scharan Cysne" userId="0f46feb307c95bbc" providerId="LiveId" clId="{053093D4-D836-45DB-BC47-4BCC43C38F5C}" dt="2022-06-14T17:27:25.426" v="11954" actId="207"/>
          <ac:spMkLst>
            <pc:docMk/>
            <pc:sldMk cId="883950002" sldId="280"/>
            <ac:spMk id="102" creationId="{CD239C1A-BAA8-6E06-A0F6-24785D777AE0}"/>
          </ac:spMkLst>
        </pc:spChg>
        <pc:spChg chg="mod">
          <ac:chgData name="Nicholas Scharan Cysne" userId="0f46feb307c95bbc" providerId="LiveId" clId="{053093D4-D836-45DB-BC47-4BCC43C38F5C}" dt="2022-06-14T17:25:46.680" v="11947" actId="208"/>
          <ac:spMkLst>
            <pc:docMk/>
            <pc:sldMk cId="883950002" sldId="280"/>
            <ac:spMk id="103" creationId="{0FC77F03-FE4B-D62C-7CD4-4454BE030086}"/>
          </ac:spMkLst>
        </pc:spChg>
        <pc:spChg chg="add del mod">
          <ac:chgData name="Nicholas Scharan Cysne" userId="0f46feb307c95bbc" providerId="LiveId" clId="{053093D4-D836-45DB-BC47-4BCC43C38F5C}" dt="2022-06-14T18:50:09.186" v="13209" actId="478"/>
          <ac:spMkLst>
            <pc:docMk/>
            <pc:sldMk cId="883950002" sldId="280"/>
            <ac:spMk id="119" creationId="{63DAF4B9-14AA-DDB3-9ED0-DC205A3AB5EF}"/>
          </ac:spMkLst>
        </pc:spChg>
        <pc:spChg chg="add mod">
          <ac:chgData name="Nicholas Scharan Cysne" userId="0f46feb307c95bbc" providerId="LiveId" clId="{053093D4-D836-45DB-BC47-4BCC43C38F5C}" dt="2022-06-14T18:51:42.905" v="13237" actId="20577"/>
          <ac:spMkLst>
            <pc:docMk/>
            <pc:sldMk cId="883950002" sldId="280"/>
            <ac:spMk id="120" creationId="{404217F7-B49F-1834-74ED-DECDADEA36D3}"/>
          </ac:spMkLst>
        </pc:spChg>
        <pc:spChg chg="add mod">
          <ac:chgData name="Nicholas Scharan Cysne" userId="0f46feb307c95bbc" providerId="LiveId" clId="{053093D4-D836-45DB-BC47-4BCC43C38F5C}" dt="2022-06-14T20:59:58.232" v="13402" actId="1076"/>
          <ac:spMkLst>
            <pc:docMk/>
            <pc:sldMk cId="883950002" sldId="280"/>
            <ac:spMk id="124" creationId="{9872873F-D0FD-9CD5-B763-87A448627D79}"/>
          </ac:spMkLst>
        </pc:spChg>
        <pc:spChg chg="add del mod">
          <ac:chgData name="Nicholas Scharan Cysne" userId="0f46feb307c95bbc" providerId="LiveId" clId="{053093D4-D836-45DB-BC47-4BCC43C38F5C}" dt="2022-06-14T21:00:01.306" v="13403" actId="478"/>
          <ac:spMkLst>
            <pc:docMk/>
            <pc:sldMk cId="883950002" sldId="280"/>
            <ac:spMk id="125" creationId="{2FE69344-6044-438A-1B21-1AA3312B5435}"/>
          </ac:spMkLst>
        </pc:spChg>
        <pc:grpChg chg="add mod">
          <ac:chgData name="Nicholas Scharan Cysne" userId="0f46feb307c95bbc" providerId="LiveId" clId="{053093D4-D836-45DB-BC47-4BCC43C38F5C}" dt="2022-06-14T21:00:06.583" v="13404" actId="1076"/>
          <ac:grpSpMkLst>
            <pc:docMk/>
            <pc:sldMk cId="883950002" sldId="280"/>
            <ac:grpSpMk id="30" creationId="{7DCF4286-6ADA-F688-04B5-47F583CE65F2}"/>
          </ac:grpSpMkLst>
        </pc:grpChg>
        <pc:grpChg chg="mod">
          <ac:chgData name="Nicholas Scharan Cysne" userId="0f46feb307c95bbc" providerId="LiveId" clId="{053093D4-D836-45DB-BC47-4BCC43C38F5C}" dt="2022-06-14T17:21:43.407" v="11921"/>
          <ac:grpSpMkLst>
            <pc:docMk/>
            <pc:sldMk cId="883950002" sldId="280"/>
            <ac:grpSpMk id="44" creationId="{6EF88A6A-CBFC-B40F-E3D2-27CB952A1402}"/>
          </ac:grpSpMkLst>
        </pc:grpChg>
        <pc:grpChg chg="mod">
          <ac:chgData name="Nicholas Scharan Cysne" userId="0f46feb307c95bbc" providerId="LiveId" clId="{053093D4-D836-45DB-BC47-4BCC43C38F5C}" dt="2022-06-14T17:21:43.407" v="11921"/>
          <ac:grpSpMkLst>
            <pc:docMk/>
            <pc:sldMk cId="883950002" sldId="280"/>
            <ac:grpSpMk id="45" creationId="{302C7003-7641-C7F7-80EE-BAB54EDF8EFF}"/>
          </ac:grpSpMkLst>
        </pc:grpChg>
        <pc:grpChg chg="mod">
          <ac:chgData name="Nicholas Scharan Cysne" userId="0f46feb307c95bbc" providerId="LiveId" clId="{053093D4-D836-45DB-BC47-4BCC43C38F5C}" dt="2022-06-14T17:21:43.407" v="11921"/>
          <ac:grpSpMkLst>
            <pc:docMk/>
            <pc:sldMk cId="883950002" sldId="280"/>
            <ac:grpSpMk id="46" creationId="{3374A0A0-55A5-8541-8D7A-FEF86A44DBD3}"/>
          </ac:grpSpMkLst>
        </pc:grpChg>
        <pc:grpChg chg="mod">
          <ac:chgData name="Nicholas Scharan Cysne" userId="0f46feb307c95bbc" providerId="LiveId" clId="{053093D4-D836-45DB-BC47-4BCC43C38F5C}" dt="2022-06-14T17:21:43.407" v="11921"/>
          <ac:grpSpMkLst>
            <pc:docMk/>
            <pc:sldMk cId="883950002" sldId="280"/>
            <ac:grpSpMk id="47" creationId="{595DF309-BA16-D25F-3D54-413FCDE9094E}"/>
          </ac:grpSpMkLst>
        </pc:grpChg>
        <pc:grpChg chg="mod">
          <ac:chgData name="Nicholas Scharan Cysne" userId="0f46feb307c95bbc" providerId="LiveId" clId="{053093D4-D836-45DB-BC47-4BCC43C38F5C}" dt="2022-06-14T17:21:43.407" v="11921"/>
          <ac:grpSpMkLst>
            <pc:docMk/>
            <pc:sldMk cId="883950002" sldId="280"/>
            <ac:grpSpMk id="48" creationId="{2E992307-D4D3-87E0-B163-F3E6F783F37B}"/>
          </ac:grpSpMkLst>
        </pc:grpChg>
        <pc:grpChg chg="mod">
          <ac:chgData name="Nicholas Scharan Cysne" userId="0f46feb307c95bbc" providerId="LiveId" clId="{053093D4-D836-45DB-BC47-4BCC43C38F5C}" dt="2022-06-14T17:21:43.407" v="11921"/>
          <ac:grpSpMkLst>
            <pc:docMk/>
            <pc:sldMk cId="883950002" sldId="280"/>
            <ac:grpSpMk id="49" creationId="{F4822B20-856D-16A2-DD62-B7F78C0EF281}"/>
          </ac:grpSpMkLst>
        </pc:grpChg>
        <pc:grpChg chg="add mod">
          <ac:chgData name="Nicholas Scharan Cysne" userId="0f46feb307c95bbc" providerId="LiveId" clId="{053093D4-D836-45DB-BC47-4BCC43C38F5C}" dt="2022-06-14T21:00:06.583" v="13404" actId="1076"/>
          <ac:grpSpMkLst>
            <pc:docMk/>
            <pc:sldMk cId="883950002" sldId="280"/>
            <ac:grpSpMk id="67" creationId="{237E9B60-8AA5-6487-1EB3-4F52461DCE7E}"/>
          </ac:grpSpMkLst>
        </pc:grpChg>
        <pc:grpChg chg="mod">
          <ac:chgData name="Nicholas Scharan Cysne" userId="0f46feb307c95bbc" providerId="LiveId" clId="{053093D4-D836-45DB-BC47-4BCC43C38F5C}" dt="2022-06-14T17:23:08.098" v="11925"/>
          <ac:grpSpMkLst>
            <pc:docMk/>
            <pc:sldMk cId="883950002" sldId="280"/>
            <ac:grpSpMk id="81" creationId="{CA5F2D5E-4912-DD6F-5036-CEC00A0CFDFE}"/>
          </ac:grpSpMkLst>
        </pc:grpChg>
        <pc:grpChg chg="mod">
          <ac:chgData name="Nicholas Scharan Cysne" userId="0f46feb307c95bbc" providerId="LiveId" clId="{053093D4-D836-45DB-BC47-4BCC43C38F5C}" dt="2022-06-14T17:23:08.098" v="11925"/>
          <ac:grpSpMkLst>
            <pc:docMk/>
            <pc:sldMk cId="883950002" sldId="280"/>
            <ac:grpSpMk id="82" creationId="{B59E1A8E-3432-459D-1428-8994E6275C72}"/>
          </ac:grpSpMkLst>
        </pc:grpChg>
        <pc:grpChg chg="mod">
          <ac:chgData name="Nicholas Scharan Cysne" userId="0f46feb307c95bbc" providerId="LiveId" clId="{053093D4-D836-45DB-BC47-4BCC43C38F5C}" dt="2022-06-14T17:23:08.098" v="11925"/>
          <ac:grpSpMkLst>
            <pc:docMk/>
            <pc:sldMk cId="883950002" sldId="280"/>
            <ac:grpSpMk id="83" creationId="{3158DF7A-DC30-E204-A2CD-F57D983C474C}"/>
          </ac:grpSpMkLst>
        </pc:grpChg>
        <pc:grpChg chg="mod">
          <ac:chgData name="Nicholas Scharan Cysne" userId="0f46feb307c95bbc" providerId="LiveId" clId="{053093D4-D836-45DB-BC47-4BCC43C38F5C}" dt="2022-06-14T17:23:08.098" v="11925"/>
          <ac:grpSpMkLst>
            <pc:docMk/>
            <pc:sldMk cId="883950002" sldId="280"/>
            <ac:grpSpMk id="84" creationId="{E46D0DCB-FEF7-C02E-13AF-2F528E95EA4E}"/>
          </ac:grpSpMkLst>
        </pc:grpChg>
        <pc:grpChg chg="mod">
          <ac:chgData name="Nicholas Scharan Cysne" userId="0f46feb307c95bbc" providerId="LiveId" clId="{053093D4-D836-45DB-BC47-4BCC43C38F5C}" dt="2022-06-14T17:23:08.098" v="11925"/>
          <ac:grpSpMkLst>
            <pc:docMk/>
            <pc:sldMk cId="883950002" sldId="280"/>
            <ac:grpSpMk id="85" creationId="{381B3332-3F0D-A877-D49E-3B487809EF61}"/>
          </ac:grpSpMkLst>
        </pc:grpChg>
        <pc:grpChg chg="mod">
          <ac:chgData name="Nicholas Scharan Cysne" userId="0f46feb307c95bbc" providerId="LiveId" clId="{053093D4-D836-45DB-BC47-4BCC43C38F5C}" dt="2022-06-14T17:23:08.098" v="11925"/>
          <ac:grpSpMkLst>
            <pc:docMk/>
            <pc:sldMk cId="883950002" sldId="280"/>
            <ac:grpSpMk id="86" creationId="{D64DDEF0-DAAD-5734-50E5-E9699004209F}"/>
          </ac:grpSpMkLst>
        </pc:grp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35" creationId="{9E3036AC-F583-C0FD-6AB8-2C441C22DF87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36" creationId="{098BFE46-C0F4-F46F-1333-1B8D6DE3A701}"/>
          </ac:cxnSpMkLst>
        </pc:cxnChg>
        <pc:cxnChg chg="mod">
          <ac:chgData name="Nicholas Scharan Cysne" userId="0f46feb307c95bbc" providerId="LiveId" clId="{053093D4-D836-45DB-BC47-4BCC43C38F5C}" dt="2022-06-14T17:29:06.999" v="11962" actId="688"/>
          <ac:cxnSpMkLst>
            <pc:docMk/>
            <pc:sldMk cId="883950002" sldId="280"/>
            <ac:cxnSpMk id="37" creationId="{7A60446F-C0CA-D38E-BC05-285308BB4A57}"/>
          </ac:cxnSpMkLst>
        </pc:cxnChg>
        <pc:cxnChg chg="mod">
          <ac:chgData name="Nicholas Scharan Cysne" userId="0f46feb307c95bbc" providerId="LiveId" clId="{053093D4-D836-45DB-BC47-4BCC43C38F5C}" dt="2022-06-14T17:29:06.999" v="11962" actId="688"/>
          <ac:cxnSpMkLst>
            <pc:docMk/>
            <pc:sldMk cId="883950002" sldId="280"/>
            <ac:cxnSpMk id="38" creationId="{D57FD4F4-7D40-A4B1-E86A-CE2DD683BBB2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39" creationId="{989D31E5-9641-8693-4BCB-C75479048F32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41" creationId="{A4D5BFCC-6D53-BB67-CD0C-600EA3C17874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42" creationId="{840DAB85-7FC4-1074-4A29-FFD051EEEC36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43" creationId="{4C3FCA2A-6703-7FC5-9541-124CB12C2DDD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50" creationId="{CE92FCE5-68DB-6B5D-5A81-C0EB74897B37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51" creationId="{39948C43-1AFF-49CA-F16A-5B2580218144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52" creationId="{67A3DEC3-9E1E-7F62-FAB4-06AC57D88FAE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53" creationId="{1056D058-7270-7B58-B1C5-62DD460E8015}"/>
          </ac:cxnSpMkLst>
        </pc:cxnChg>
        <pc:cxnChg chg="mod">
          <ac:chgData name="Nicholas Scharan Cysne" userId="0f46feb307c95bbc" providerId="LiveId" clId="{053093D4-D836-45DB-BC47-4BCC43C38F5C}" dt="2022-06-14T17:21:43.407" v="11921"/>
          <ac:cxnSpMkLst>
            <pc:docMk/>
            <pc:sldMk cId="883950002" sldId="280"/>
            <ac:cxnSpMk id="54" creationId="{217EEBD4-34AC-3471-88DC-B291CDC73482}"/>
          </ac:cxnSpMkLst>
        </pc:cxnChg>
        <pc:cxnChg chg="mod">
          <ac:chgData name="Nicholas Scharan Cysne" userId="0f46feb307c95bbc" providerId="LiveId" clId="{053093D4-D836-45DB-BC47-4BCC43C38F5C}" dt="2022-06-14T17:23:08.098" v="11925"/>
          <ac:cxnSpMkLst>
            <pc:docMk/>
            <pc:sldMk cId="883950002" sldId="280"/>
            <ac:cxnSpMk id="72" creationId="{4BB820A1-9EBB-72CA-E2F5-0A6AA79E80DA}"/>
          </ac:cxnSpMkLst>
        </pc:cxnChg>
        <pc:cxnChg chg="mod">
          <ac:chgData name="Nicholas Scharan Cysne" userId="0f46feb307c95bbc" providerId="LiveId" clId="{053093D4-D836-45DB-BC47-4BCC43C38F5C}" dt="2022-06-14T17:23:08.098" v="11925"/>
          <ac:cxnSpMkLst>
            <pc:docMk/>
            <pc:sldMk cId="883950002" sldId="280"/>
            <ac:cxnSpMk id="73" creationId="{AE0D21D7-4987-D718-1ED1-8E8E6F4CBFA2}"/>
          </ac:cxnSpMkLst>
        </pc:cxnChg>
        <pc:cxnChg chg="mod">
          <ac:chgData name="Nicholas Scharan Cysne" userId="0f46feb307c95bbc" providerId="LiveId" clId="{053093D4-D836-45DB-BC47-4BCC43C38F5C}" dt="2022-06-14T18:57:01.241" v="13275" actId="1076"/>
          <ac:cxnSpMkLst>
            <pc:docMk/>
            <pc:sldMk cId="883950002" sldId="280"/>
            <ac:cxnSpMk id="74" creationId="{E50F48F2-F725-97ED-56B8-D3B883A48179}"/>
          </ac:cxnSpMkLst>
        </pc:cxnChg>
        <pc:cxnChg chg="mod">
          <ac:chgData name="Nicholas Scharan Cysne" userId="0f46feb307c95bbc" providerId="LiveId" clId="{053093D4-D836-45DB-BC47-4BCC43C38F5C}" dt="2022-06-14T18:57:01.241" v="13275" actId="1076"/>
          <ac:cxnSpMkLst>
            <pc:docMk/>
            <pc:sldMk cId="883950002" sldId="280"/>
            <ac:cxnSpMk id="75" creationId="{D50E8071-51E0-BCE1-5204-FECA4D6A9C42}"/>
          </ac:cxnSpMkLst>
        </pc:cxnChg>
        <pc:cxnChg chg="mod">
          <ac:chgData name="Nicholas Scharan Cysne" userId="0f46feb307c95bbc" providerId="LiveId" clId="{053093D4-D836-45DB-BC47-4BCC43C38F5C}" dt="2022-06-14T17:23:08.098" v="11925"/>
          <ac:cxnSpMkLst>
            <pc:docMk/>
            <pc:sldMk cId="883950002" sldId="280"/>
            <ac:cxnSpMk id="76" creationId="{B23BDA37-D817-A224-F5D4-7C14B1AEC624}"/>
          </ac:cxnSpMkLst>
        </pc:cxnChg>
        <pc:cxnChg chg="mod">
          <ac:chgData name="Nicholas Scharan Cysne" userId="0f46feb307c95bbc" providerId="LiveId" clId="{053093D4-D836-45DB-BC47-4BCC43C38F5C}" dt="2022-06-14T17:25:43.202" v="11946" actId="1076"/>
          <ac:cxnSpMkLst>
            <pc:docMk/>
            <pc:sldMk cId="883950002" sldId="280"/>
            <ac:cxnSpMk id="78" creationId="{A95FEFAD-BF1E-5BD5-AB0B-DBAAA8082128}"/>
          </ac:cxnSpMkLst>
        </pc:cxnChg>
        <pc:cxnChg chg="mod">
          <ac:chgData name="Nicholas Scharan Cysne" userId="0f46feb307c95bbc" providerId="LiveId" clId="{053093D4-D836-45DB-BC47-4BCC43C38F5C}" dt="2022-06-14T17:25:43.202" v="11946" actId="1076"/>
          <ac:cxnSpMkLst>
            <pc:docMk/>
            <pc:sldMk cId="883950002" sldId="280"/>
            <ac:cxnSpMk id="79" creationId="{FB2DF099-DC3D-2F8C-728E-8B463427D75F}"/>
          </ac:cxnSpMkLst>
        </pc:cxnChg>
        <pc:cxnChg chg="mod">
          <ac:chgData name="Nicholas Scharan Cysne" userId="0f46feb307c95bbc" providerId="LiveId" clId="{053093D4-D836-45DB-BC47-4BCC43C38F5C}" dt="2022-06-14T17:25:43.202" v="11946" actId="1076"/>
          <ac:cxnSpMkLst>
            <pc:docMk/>
            <pc:sldMk cId="883950002" sldId="280"/>
            <ac:cxnSpMk id="80" creationId="{E3B22F79-1C70-8CD3-D58F-2B8F48816032}"/>
          </ac:cxnSpMkLst>
        </pc:cxnChg>
        <pc:cxnChg chg="mod">
          <ac:chgData name="Nicholas Scharan Cysne" userId="0f46feb307c95bbc" providerId="LiveId" clId="{053093D4-D836-45DB-BC47-4BCC43C38F5C}" dt="2022-06-14T17:23:08.098" v="11925"/>
          <ac:cxnSpMkLst>
            <pc:docMk/>
            <pc:sldMk cId="883950002" sldId="280"/>
            <ac:cxnSpMk id="87" creationId="{61EC1582-8B71-98C1-72E3-36A71591C72C}"/>
          </ac:cxnSpMkLst>
        </pc:cxnChg>
        <pc:cxnChg chg="mod">
          <ac:chgData name="Nicholas Scharan Cysne" userId="0f46feb307c95bbc" providerId="LiveId" clId="{053093D4-D836-45DB-BC47-4BCC43C38F5C}" dt="2022-06-14T17:23:08.098" v="11925"/>
          <ac:cxnSpMkLst>
            <pc:docMk/>
            <pc:sldMk cId="883950002" sldId="280"/>
            <ac:cxnSpMk id="88" creationId="{D341D3A2-D058-07FB-3652-BB3CAC686962}"/>
          </ac:cxnSpMkLst>
        </pc:cxnChg>
        <pc:cxnChg chg="mod">
          <ac:chgData name="Nicholas Scharan Cysne" userId="0f46feb307c95bbc" providerId="LiveId" clId="{053093D4-D836-45DB-BC47-4BCC43C38F5C}" dt="2022-06-14T17:25:43.202" v="11946" actId="1076"/>
          <ac:cxnSpMkLst>
            <pc:docMk/>
            <pc:sldMk cId="883950002" sldId="280"/>
            <ac:cxnSpMk id="89" creationId="{6745DA8D-4529-47F9-9038-915C27700F8C}"/>
          </ac:cxnSpMkLst>
        </pc:cxnChg>
        <pc:cxnChg chg="mod">
          <ac:chgData name="Nicholas Scharan Cysne" userId="0f46feb307c95bbc" providerId="LiveId" clId="{053093D4-D836-45DB-BC47-4BCC43C38F5C}" dt="2022-06-14T17:25:43.202" v="11946" actId="1076"/>
          <ac:cxnSpMkLst>
            <pc:docMk/>
            <pc:sldMk cId="883950002" sldId="280"/>
            <ac:cxnSpMk id="90" creationId="{5BE98187-51DB-95F2-2237-24B2D55573D9}"/>
          </ac:cxnSpMkLst>
        </pc:cxnChg>
        <pc:cxnChg chg="mod">
          <ac:chgData name="Nicholas Scharan Cysne" userId="0f46feb307c95bbc" providerId="LiveId" clId="{053093D4-D836-45DB-BC47-4BCC43C38F5C}" dt="2022-06-14T17:23:08.098" v="11925"/>
          <ac:cxnSpMkLst>
            <pc:docMk/>
            <pc:sldMk cId="883950002" sldId="280"/>
            <ac:cxnSpMk id="91" creationId="{FDBD844F-CBEF-C324-D5F8-D4A055F662A4}"/>
          </ac:cxnSpMkLst>
        </pc:cxnChg>
        <pc:cxnChg chg="add del mod">
          <ac:chgData name="Nicholas Scharan Cysne" userId="0f46feb307c95bbc" providerId="LiveId" clId="{053093D4-D836-45DB-BC47-4BCC43C38F5C}" dt="2022-06-14T17:25:06.137" v="11940" actId="478"/>
          <ac:cxnSpMkLst>
            <pc:docMk/>
            <pc:sldMk cId="883950002" sldId="280"/>
            <ac:cxnSpMk id="104" creationId="{738C7318-DC7A-7BE4-8883-940BBA8CBE9C}"/>
          </ac:cxnSpMkLst>
        </pc:cxnChg>
        <pc:cxnChg chg="add del mod">
          <ac:chgData name="Nicholas Scharan Cysne" userId="0f46feb307c95bbc" providerId="LiveId" clId="{053093D4-D836-45DB-BC47-4BCC43C38F5C}" dt="2022-06-14T17:25:04.044" v="11939" actId="478"/>
          <ac:cxnSpMkLst>
            <pc:docMk/>
            <pc:sldMk cId="883950002" sldId="280"/>
            <ac:cxnSpMk id="105" creationId="{ABBED81E-057B-E17B-51DF-9E7B0E3594AC}"/>
          </ac:cxnSpMkLst>
        </pc:cxnChg>
        <pc:cxnChg chg="add del mod">
          <ac:chgData name="Nicholas Scharan Cysne" userId="0f46feb307c95bbc" providerId="LiveId" clId="{053093D4-D836-45DB-BC47-4BCC43C38F5C}" dt="2022-06-14T17:25:01.920" v="11938" actId="478"/>
          <ac:cxnSpMkLst>
            <pc:docMk/>
            <pc:sldMk cId="883950002" sldId="280"/>
            <ac:cxnSpMk id="106" creationId="{A851C398-1829-9F71-4A6F-5973A048BA26}"/>
          </ac:cxnSpMkLst>
        </pc:cxnChg>
      </pc:sldChg>
      <pc:sldChg chg="addSp delSp modSp add del mod ord">
        <pc:chgData name="Nicholas Scharan Cysne" userId="0f46feb307c95bbc" providerId="LiveId" clId="{053093D4-D836-45DB-BC47-4BCC43C38F5C}" dt="2022-06-11T23:35:00.326" v="6570" actId="2696"/>
        <pc:sldMkLst>
          <pc:docMk/>
          <pc:sldMk cId="3210816838" sldId="281"/>
        </pc:sldMkLst>
        <pc:spChg chg="del">
          <ac:chgData name="Nicholas Scharan Cysne" userId="0f46feb307c95bbc" providerId="LiveId" clId="{053093D4-D836-45DB-BC47-4BCC43C38F5C}" dt="2022-06-11T23:32:16.876" v="6443" actId="478"/>
          <ac:spMkLst>
            <pc:docMk/>
            <pc:sldMk cId="3210816838" sldId="281"/>
            <ac:spMk id="8" creationId="{DADDBDFB-7676-7449-043A-2FABD6EB06A0}"/>
          </ac:spMkLst>
        </pc:spChg>
        <pc:spChg chg="del">
          <ac:chgData name="Nicholas Scharan Cysne" userId="0f46feb307c95bbc" providerId="LiveId" clId="{053093D4-D836-45DB-BC47-4BCC43C38F5C}" dt="2022-06-11T11:45:19.268" v="3969" actId="478"/>
          <ac:spMkLst>
            <pc:docMk/>
            <pc:sldMk cId="3210816838" sldId="281"/>
            <ac:spMk id="18" creationId="{5428445C-E673-08D8-CAB7-CD69F1E10117}"/>
          </ac:spMkLst>
        </pc:spChg>
        <pc:spChg chg="mod">
          <ac:chgData name="Nicholas Scharan Cysne" userId="0f46feb307c95bbc" providerId="LiveId" clId="{053093D4-D836-45DB-BC47-4BCC43C38F5C}" dt="2022-06-11T23:34:08.384" v="6558" actId="20577"/>
          <ac:spMkLst>
            <pc:docMk/>
            <pc:sldMk cId="3210816838" sldId="281"/>
            <ac:spMk id="19" creationId="{9EF2CE1F-5D59-7DCB-A3D5-A30A66D9132F}"/>
          </ac:spMkLst>
        </pc:spChg>
        <pc:spChg chg="del">
          <ac:chgData name="Nicholas Scharan Cysne" userId="0f46feb307c95bbc" providerId="LiveId" clId="{053093D4-D836-45DB-BC47-4BCC43C38F5C}" dt="2022-06-11T11:45:15.433" v="3967" actId="478"/>
          <ac:spMkLst>
            <pc:docMk/>
            <pc:sldMk cId="3210816838" sldId="281"/>
            <ac:spMk id="20" creationId="{D6B04F79-AD13-7CA2-AAA8-53290A10B7FA}"/>
          </ac:spMkLst>
        </pc:spChg>
        <pc:spChg chg="del">
          <ac:chgData name="Nicholas Scharan Cysne" userId="0f46feb307c95bbc" providerId="LiveId" clId="{053093D4-D836-45DB-BC47-4BCC43C38F5C}" dt="2022-06-11T11:45:19.268" v="3969" actId="478"/>
          <ac:spMkLst>
            <pc:docMk/>
            <pc:sldMk cId="3210816838" sldId="281"/>
            <ac:spMk id="21" creationId="{529F1BD1-79E8-0B0D-EE37-CE5ADA390AC8}"/>
          </ac:spMkLst>
        </pc:spChg>
        <pc:spChg chg="add del mod">
          <ac:chgData name="Nicholas Scharan Cysne" userId="0f46feb307c95bbc" providerId="LiveId" clId="{053093D4-D836-45DB-BC47-4BCC43C38F5C}" dt="2022-06-11T23:34:19.426" v="6559" actId="21"/>
          <ac:spMkLst>
            <pc:docMk/>
            <pc:sldMk cId="3210816838" sldId="281"/>
            <ac:spMk id="22" creationId="{EAAFE61B-8DB8-9682-8B33-CCE224CF1619}"/>
          </ac:spMkLst>
        </pc:spChg>
        <pc:spChg chg="del">
          <ac:chgData name="Nicholas Scharan Cysne" userId="0f46feb307c95bbc" providerId="LiveId" clId="{053093D4-D836-45DB-BC47-4BCC43C38F5C}" dt="2022-06-11T11:45:19.268" v="3969" actId="478"/>
          <ac:spMkLst>
            <pc:docMk/>
            <pc:sldMk cId="3210816838" sldId="281"/>
            <ac:spMk id="23" creationId="{08B438C4-5908-0257-D171-FC2936C622D4}"/>
          </ac:spMkLst>
        </pc:spChg>
        <pc:spChg chg="del">
          <ac:chgData name="Nicholas Scharan Cysne" userId="0f46feb307c95bbc" providerId="LiveId" clId="{053093D4-D836-45DB-BC47-4BCC43C38F5C}" dt="2022-06-11T11:45:15.433" v="3967" actId="478"/>
          <ac:spMkLst>
            <pc:docMk/>
            <pc:sldMk cId="3210816838" sldId="281"/>
            <ac:spMk id="24" creationId="{20ADFC51-4388-B6D4-24F1-FEEFC02B568B}"/>
          </ac:spMkLst>
        </pc:spChg>
        <pc:spChg chg="del">
          <ac:chgData name="Nicholas Scharan Cysne" userId="0f46feb307c95bbc" providerId="LiveId" clId="{053093D4-D836-45DB-BC47-4BCC43C38F5C}" dt="2022-06-11T11:45:15.433" v="3967" actId="478"/>
          <ac:spMkLst>
            <pc:docMk/>
            <pc:sldMk cId="3210816838" sldId="281"/>
            <ac:spMk id="25" creationId="{086FDB7A-C3AE-EACF-3AC3-ABC1E96CDFD3}"/>
          </ac:spMkLst>
        </pc:spChg>
        <pc:spChg chg="add mod">
          <ac:chgData name="Nicholas Scharan Cysne" userId="0f46feb307c95bbc" providerId="LiveId" clId="{053093D4-D836-45DB-BC47-4BCC43C38F5C}" dt="2022-06-11T11:45:27.324" v="3971" actId="1076"/>
          <ac:spMkLst>
            <pc:docMk/>
            <pc:sldMk cId="3210816838" sldId="281"/>
            <ac:spMk id="27" creationId="{D6FC98D4-0FA0-8F1B-41F1-8575BF343E7C}"/>
          </ac:spMkLst>
        </pc:spChg>
        <pc:spChg chg="del">
          <ac:chgData name="Nicholas Scharan Cysne" userId="0f46feb307c95bbc" providerId="LiveId" clId="{053093D4-D836-45DB-BC47-4BCC43C38F5C}" dt="2022-06-11T11:45:21.878" v="3970" actId="478"/>
          <ac:spMkLst>
            <pc:docMk/>
            <pc:sldMk cId="3210816838" sldId="281"/>
            <ac:spMk id="28" creationId="{AD980293-6D99-2BD1-5C58-AC50306F859D}"/>
          </ac:spMkLst>
        </pc:spChg>
        <pc:spChg chg="add del mod">
          <ac:chgData name="Nicholas Scharan Cysne" userId="0f46feb307c95bbc" providerId="LiveId" clId="{053093D4-D836-45DB-BC47-4BCC43C38F5C}" dt="2022-06-11T23:34:19.426" v="6559" actId="21"/>
          <ac:spMkLst>
            <pc:docMk/>
            <pc:sldMk cId="3210816838" sldId="281"/>
            <ac:spMk id="29" creationId="{65B2755C-C0D0-4278-D8A4-A32968BD75F5}"/>
          </ac:spMkLst>
        </pc:spChg>
        <pc:spChg chg="add mod">
          <ac:chgData name="Nicholas Scharan Cysne" userId="0f46feb307c95bbc" providerId="LiveId" clId="{053093D4-D836-45DB-BC47-4BCC43C38F5C}" dt="2022-06-11T11:45:32.417" v="3972" actId="1076"/>
          <ac:spMkLst>
            <pc:docMk/>
            <pc:sldMk cId="3210816838" sldId="281"/>
            <ac:spMk id="30" creationId="{75843CE9-E50D-3713-DA06-972B94F26926}"/>
          </ac:spMkLst>
        </pc:spChg>
        <pc:spChg chg="add del mod">
          <ac:chgData name="Nicholas Scharan Cysne" userId="0f46feb307c95bbc" providerId="LiveId" clId="{053093D4-D836-45DB-BC47-4BCC43C38F5C}" dt="2022-06-11T23:34:19.426" v="6559" actId="21"/>
          <ac:spMkLst>
            <pc:docMk/>
            <pc:sldMk cId="3210816838" sldId="281"/>
            <ac:spMk id="31" creationId="{F9F942CE-3E94-18B7-77EB-771FD23E3FBA}"/>
          </ac:spMkLst>
        </pc:spChg>
        <pc:spChg chg="add mod">
          <ac:chgData name="Nicholas Scharan Cysne" userId="0f46feb307c95bbc" providerId="LiveId" clId="{053093D4-D836-45DB-BC47-4BCC43C38F5C}" dt="2022-06-11T11:45:32.417" v="3972" actId="1076"/>
          <ac:spMkLst>
            <pc:docMk/>
            <pc:sldMk cId="3210816838" sldId="281"/>
            <ac:spMk id="32" creationId="{9F79BB3C-7A43-31BE-A600-DB80867E521A}"/>
          </ac:spMkLst>
        </pc:spChg>
        <pc:spChg chg="add del mod">
          <ac:chgData name="Nicholas Scharan Cysne" userId="0f46feb307c95bbc" providerId="LiveId" clId="{053093D4-D836-45DB-BC47-4BCC43C38F5C}" dt="2022-06-11T23:34:19.426" v="6559" actId="21"/>
          <ac:spMkLst>
            <pc:docMk/>
            <pc:sldMk cId="3210816838" sldId="281"/>
            <ac:spMk id="33" creationId="{6339D9C2-F781-BF7D-8FBF-21B00FE048F8}"/>
          </ac:spMkLst>
        </pc:spChg>
        <pc:spChg chg="add mod">
          <ac:chgData name="Nicholas Scharan Cysne" userId="0f46feb307c95bbc" providerId="LiveId" clId="{053093D4-D836-45DB-BC47-4BCC43C38F5C}" dt="2022-06-11T11:45:32.417" v="3972" actId="1076"/>
          <ac:spMkLst>
            <pc:docMk/>
            <pc:sldMk cId="3210816838" sldId="281"/>
            <ac:spMk id="34" creationId="{160CAF88-A279-C818-FDDA-60B515D028AE}"/>
          </ac:spMkLst>
        </pc:spChg>
        <pc:spChg chg="add mod">
          <ac:chgData name="Nicholas Scharan Cysne" userId="0f46feb307c95bbc" providerId="LiveId" clId="{053093D4-D836-45DB-BC47-4BCC43C38F5C}" dt="2022-06-11T22:03:32.197" v="4646" actId="1076"/>
          <ac:spMkLst>
            <pc:docMk/>
            <pc:sldMk cId="3210816838" sldId="281"/>
            <ac:spMk id="35" creationId="{301D8245-D839-603C-09DD-1AA82D61567D}"/>
          </ac:spMkLst>
        </pc:spChg>
        <pc:spChg chg="add mod">
          <ac:chgData name="Nicholas Scharan Cysne" userId="0f46feb307c95bbc" providerId="LiveId" clId="{053093D4-D836-45DB-BC47-4BCC43C38F5C}" dt="2022-06-11T23:31:49.426" v="6412" actId="20577"/>
          <ac:spMkLst>
            <pc:docMk/>
            <pc:sldMk cId="3210816838" sldId="281"/>
            <ac:spMk id="36" creationId="{A6B3A54D-E88B-150B-D536-77D623B4F406}"/>
          </ac:spMkLst>
        </pc:spChg>
        <pc:picChg chg="del">
          <ac:chgData name="Nicholas Scharan Cysne" userId="0f46feb307c95bbc" providerId="LiveId" clId="{053093D4-D836-45DB-BC47-4BCC43C38F5C}" dt="2022-06-11T11:45:15.433" v="3967" actId="478"/>
          <ac:picMkLst>
            <pc:docMk/>
            <pc:sldMk cId="3210816838" sldId="281"/>
            <ac:picMk id="3" creationId="{D33FF4BF-4BF7-1141-00FA-C80FBFCA14D8}"/>
          </ac:picMkLst>
        </pc:picChg>
      </pc:sldChg>
      <pc:sldChg chg="addSp delSp modSp add mod ord">
        <pc:chgData name="Nicholas Scharan Cysne" userId="0f46feb307c95bbc" providerId="LiveId" clId="{053093D4-D836-45DB-BC47-4BCC43C38F5C}" dt="2022-06-11T11:48:33.252" v="4021"/>
        <pc:sldMkLst>
          <pc:docMk/>
          <pc:sldMk cId="2747809781" sldId="282"/>
        </pc:sldMkLst>
        <pc:spChg chg="mod">
          <ac:chgData name="Nicholas Scharan Cysne" userId="0f46feb307c95bbc" providerId="LiveId" clId="{053093D4-D836-45DB-BC47-4BCC43C38F5C}" dt="2022-06-11T11:46:40.738" v="4008" actId="1076"/>
          <ac:spMkLst>
            <pc:docMk/>
            <pc:sldMk cId="2747809781" sldId="282"/>
            <ac:spMk id="2" creationId="{00000000-0000-0000-0000-000000000000}"/>
          </ac:spMkLst>
        </pc:spChg>
        <pc:spChg chg="del">
          <ac:chgData name="Nicholas Scharan Cysne" userId="0f46feb307c95bbc" providerId="LiveId" clId="{053093D4-D836-45DB-BC47-4BCC43C38F5C}" dt="2022-06-11T11:47:16.761" v="4011" actId="478"/>
          <ac:spMkLst>
            <pc:docMk/>
            <pc:sldMk cId="2747809781" sldId="282"/>
            <ac:spMk id="14" creationId="{2438C4C6-668F-9AE4-4DC4-0EC4055F4ABA}"/>
          </ac:spMkLst>
        </pc:spChg>
        <pc:spChg chg="del">
          <ac:chgData name="Nicholas Scharan Cysne" userId="0f46feb307c95bbc" providerId="LiveId" clId="{053093D4-D836-45DB-BC47-4BCC43C38F5C}" dt="2022-06-11T11:47:15.094" v="4009" actId="478"/>
          <ac:spMkLst>
            <pc:docMk/>
            <pc:sldMk cId="2747809781" sldId="282"/>
            <ac:spMk id="15" creationId="{27F6C886-23D9-382D-D964-AC892FC98AED}"/>
          </ac:spMkLst>
        </pc:spChg>
        <pc:spChg chg="del">
          <ac:chgData name="Nicholas Scharan Cysne" userId="0f46feb307c95bbc" providerId="LiveId" clId="{053093D4-D836-45DB-BC47-4BCC43C38F5C}" dt="2022-06-11T11:47:15.762" v="4010" actId="478"/>
          <ac:spMkLst>
            <pc:docMk/>
            <pc:sldMk cId="2747809781" sldId="282"/>
            <ac:spMk id="16" creationId="{CCFCEC8B-AFB5-A7EF-2150-C552A38519BE}"/>
          </ac:spMkLst>
        </pc:spChg>
        <pc:spChg chg="del">
          <ac:chgData name="Nicholas Scharan Cysne" userId="0f46feb307c95bbc" providerId="LiveId" clId="{053093D4-D836-45DB-BC47-4BCC43C38F5C}" dt="2022-06-11T11:47:22.630" v="4014" actId="478"/>
          <ac:spMkLst>
            <pc:docMk/>
            <pc:sldMk cId="2747809781" sldId="282"/>
            <ac:spMk id="17" creationId="{886A8FB4-7975-6BB1-810A-8254C970AD86}"/>
          </ac:spMkLst>
        </pc:spChg>
        <pc:spChg chg="del">
          <ac:chgData name="Nicholas Scharan Cysne" userId="0f46feb307c95bbc" providerId="LiveId" clId="{053093D4-D836-45DB-BC47-4BCC43C38F5C}" dt="2022-06-11T11:47:20.597" v="4013" actId="478"/>
          <ac:spMkLst>
            <pc:docMk/>
            <pc:sldMk cId="2747809781" sldId="282"/>
            <ac:spMk id="18" creationId="{3DC64F40-4791-BEDF-A9E8-8662AFD33F2F}"/>
          </ac:spMkLst>
        </pc:spChg>
        <pc:spChg chg="add mod">
          <ac:chgData name="Nicholas Scharan Cysne" userId="0f46feb307c95bbc" providerId="LiveId" clId="{053093D4-D836-45DB-BC47-4BCC43C38F5C}" dt="2022-06-11T11:47:17.772" v="4012"/>
          <ac:spMkLst>
            <pc:docMk/>
            <pc:sldMk cId="2747809781" sldId="282"/>
            <ac:spMk id="19" creationId="{633E0476-3C97-B24D-7CB9-D3502465C657}"/>
          </ac:spMkLst>
        </pc:spChg>
        <pc:spChg chg="add mod">
          <ac:chgData name="Nicholas Scharan Cysne" userId="0f46feb307c95bbc" providerId="LiveId" clId="{053093D4-D836-45DB-BC47-4BCC43C38F5C}" dt="2022-06-11T11:47:17.772" v="4012"/>
          <ac:spMkLst>
            <pc:docMk/>
            <pc:sldMk cId="2747809781" sldId="282"/>
            <ac:spMk id="20" creationId="{F1E9983B-98C1-CBED-3037-A4EDDA2EAB1C}"/>
          </ac:spMkLst>
        </pc:spChg>
        <pc:spChg chg="add mod">
          <ac:chgData name="Nicholas Scharan Cysne" userId="0f46feb307c95bbc" providerId="LiveId" clId="{053093D4-D836-45DB-BC47-4BCC43C38F5C}" dt="2022-06-11T11:47:17.772" v="4012"/>
          <ac:spMkLst>
            <pc:docMk/>
            <pc:sldMk cId="2747809781" sldId="282"/>
            <ac:spMk id="21" creationId="{099ABA85-778C-F8D4-798E-ED819D4E154A}"/>
          </ac:spMkLst>
        </pc:spChg>
        <pc:spChg chg="add mod">
          <ac:chgData name="Nicholas Scharan Cysne" userId="0f46feb307c95bbc" providerId="LiveId" clId="{053093D4-D836-45DB-BC47-4BCC43C38F5C}" dt="2022-06-11T11:47:17.772" v="4012"/>
          <ac:spMkLst>
            <pc:docMk/>
            <pc:sldMk cId="2747809781" sldId="282"/>
            <ac:spMk id="22" creationId="{8DE3178D-D2F4-C961-EC0E-60025A880828}"/>
          </ac:spMkLst>
        </pc:spChg>
        <pc:spChg chg="add mod">
          <ac:chgData name="Nicholas Scharan Cysne" userId="0f46feb307c95bbc" providerId="LiveId" clId="{053093D4-D836-45DB-BC47-4BCC43C38F5C}" dt="2022-06-11T11:47:17.772" v="4012"/>
          <ac:spMkLst>
            <pc:docMk/>
            <pc:sldMk cId="2747809781" sldId="282"/>
            <ac:spMk id="23" creationId="{4267F556-A852-B720-2B7D-6376F3A78343}"/>
          </ac:spMkLst>
        </pc:spChg>
        <pc:spChg chg="add mod">
          <ac:chgData name="Nicholas Scharan Cysne" userId="0f46feb307c95bbc" providerId="LiveId" clId="{053093D4-D836-45DB-BC47-4BCC43C38F5C}" dt="2022-06-11T11:47:17.772" v="4012"/>
          <ac:spMkLst>
            <pc:docMk/>
            <pc:sldMk cId="2747809781" sldId="282"/>
            <ac:spMk id="24" creationId="{58EA3991-34F0-A420-3EDA-A6402401061C}"/>
          </ac:spMkLst>
        </pc:spChg>
        <pc:spChg chg="add mod">
          <ac:chgData name="Nicholas Scharan Cysne" userId="0f46feb307c95bbc" providerId="LiveId" clId="{053093D4-D836-45DB-BC47-4BCC43C38F5C}" dt="2022-06-11T11:47:17.772" v="4012"/>
          <ac:spMkLst>
            <pc:docMk/>
            <pc:sldMk cId="2747809781" sldId="282"/>
            <ac:spMk id="25" creationId="{5251E643-54E9-A364-257E-EA67A7FED493}"/>
          </ac:spMkLst>
        </pc:spChg>
        <pc:spChg chg="add mod">
          <ac:chgData name="Nicholas Scharan Cysne" userId="0f46feb307c95bbc" providerId="LiveId" clId="{053093D4-D836-45DB-BC47-4BCC43C38F5C}" dt="2022-06-11T11:48:33.252" v="4021"/>
          <ac:spMkLst>
            <pc:docMk/>
            <pc:sldMk cId="2747809781" sldId="282"/>
            <ac:spMk id="26" creationId="{1FEAFDD8-0E6C-2AAB-BAE7-0DD0911560BC}"/>
          </ac:spMkLst>
        </pc:spChg>
        <pc:spChg chg="add mod">
          <ac:chgData name="Nicholas Scharan Cysne" userId="0f46feb307c95bbc" providerId="LiveId" clId="{053093D4-D836-45DB-BC47-4BCC43C38F5C}" dt="2022-06-11T11:48:33.252" v="4021"/>
          <ac:spMkLst>
            <pc:docMk/>
            <pc:sldMk cId="2747809781" sldId="282"/>
            <ac:spMk id="27" creationId="{E539CBE7-E365-4D2F-999A-6F275AA02E38}"/>
          </ac:spMkLst>
        </pc:spChg>
      </pc:sldChg>
      <pc:sldChg chg="addSp delSp modSp add del mod">
        <pc:chgData name="Nicholas Scharan Cysne" userId="0f46feb307c95bbc" providerId="LiveId" clId="{053093D4-D836-45DB-BC47-4BCC43C38F5C}" dt="2022-06-11T20:51:55.810" v="4093" actId="2696"/>
        <pc:sldMkLst>
          <pc:docMk/>
          <pc:sldMk cId="2549438458" sldId="283"/>
        </pc:sldMkLst>
        <pc:spChg chg="del mod">
          <ac:chgData name="Nicholas Scharan Cysne" userId="0f46feb307c95bbc" providerId="LiveId" clId="{053093D4-D836-45DB-BC47-4BCC43C38F5C}" dt="2022-06-11T20:38:05.599" v="4053" actId="478"/>
          <ac:spMkLst>
            <pc:docMk/>
            <pc:sldMk cId="2549438458" sldId="283"/>
            <ac:spMk id="14" creationId="{5D3EA8F6-49D7-E5B6-ABF8-E910BD9D8D42}"/>
          </ac:spMkLst>
        </pc:spChg>
        <pc:spChg chg="del mod">
          <ac:chgData name="Nicholas Scharan Cysne" userId="0f46feb307c95bbc" providerId="LiveId" clId="{053093D4-D836-45DB-BC47-4BCC43C38F5C}" dt="2022-06-11T20:38:24.974" v="4055" actId="478"/>
          <ac:spMkLst>
            <pc:docMk/>
            <pc:sldMk cId="2549438458" sldId="283"/>
            <ac:spMk id="15" creationId="{F040E5E8-36DA-CAB9-77AE-764E5784508A}"/>
          </ac:spMkLst>
        </pc:spChg>
        <pc:spChg chg="add mod">
          <ac:chgData name="Nicholas Scharan Cysne" userId="0f46feb307c95bbc" providerId="LiveId" clId="{053093D4-D836-45DB-BC47-4BCC43C38F5C}" dt="2022-06-11T20:38:29.416" v="4066" actId="20577"/>
          <ac:spMkLst>
            <pc:docMk/>
            <pc:sldMk cId="2549438458" sldId="283"/>
            <ac:spMk id="16" creationId="{EFEB3719-B0D9-86E6-994E-19DCF7D7492F}"/>
          </ac:spMkLst>
        </pc:spChg>
        <pc:spChg chg="del">
          <ac:chgData name="Nicholas Scharan Cysne" userId="0f46feb307c95bbc" providerId="LiveId" clId="{053093D4-D836-45DB-BC47-4BCC43C38F5C}" dt="2022-06-11T20:38:34.501" v="4067" actId="478"/>
          <ac:spMkLst>
            <pc:docMk/>
            <pc:sldMk cId="2549438458" sldId="283"/>
            <ac:spMk id="19" creationId="{F2B8FB09-48A0-1B9C-647D-3262F0C6E4CA}"/>
          </ac:spMkLst>
        </pc:spChg>
        <pc:spChg chg="del">
          <ac:chgData name="Nicholas Scharan Cysne" userId="0f46feb307c95bbc" providerId="LiveId" clId="{053093D4-D836-45DB-BC47-4BCC43C38F5C}" dt="2022-06-11T20:51:44.590" v="4089" actId="21"/>
          <ac:spMkLst>
            <pc:docMk/>
            <pc:sldMk cId="2549438458" sldId="283"/>
            <ac:spMk id="21" creationId="{00D3559F-EC0C-D9FE-6DC8-C008A62ABA1E}"/>
          </ac:spMkLst>
        </pc:spChg>
        <pc:spChg chg="del">
          <ac:chgData name="Nicholas Scharan Cysne" userId="0f46feb307c95bbc" providerId="LiveId" clId="{053093D4-D836-45DB-BC47-4BCC43C38F5C}" dt="2022-06-11T20:51:51.917" v="4091" actId="21"/>
          <ac:spMkLst>
            <pc:docMk/>
            <pc:sldMk cId="2549438458" sldId="283"/>
            <ac:spMk id="25" creationId="{D4C68B66-0F3A-0FF1-168A-F491CB589883}"/>
          </ac:spMkLst>
        </pc:spChg>
        <pc:picChg chg="add del mod">
          <ac:chgData name="Nicholas Scharan Cysne" userId="0f46feb307c95bbc" providerId="LiveId" clId="{053093D4-D836-45DB-BC47-4BCC43C38F5C}" dt="2022-06-11T20:37:57.440" v="4051" actId="478"/>
          <ac:picMkLst>
            <pc:docMk/>
            <pc:sldMk cId="2549438458" sldId="283"/>
            <ac:picMk id="2050" creationId="{DFFB2B38-15E3-561D-0BF7-F0E8C4296899}"/>
          </ac:picMkLst>
        </pc:picChg>
      </pc:sldChg>
      <pc:sldChg chg="addSp delSp modSp add mod">
        <pc:chgData name="Nicholas Scharan Cysne" userId="0f46feb307c95bbc" providerId="LiveId" clId="{053093D4-D836-45DB-BC47-4BCC43C38F5C}" dt="2022-06-14T18:49:07.221" v="13185" actId="14100"/>
        <pc:sldMkLst>
          <pc:docMk/>
          <pc:sldMk cId="3190296967" sldId="283"/>
        </pc:sldMkLst>
        <pc:spChg chg="mod">
          <ac:chgData name="Nicholas Scharan Cysne" userId="0f46feb307c95bbc" providerId="LiveId" clId="{053093D4-D836-45DB-BC47-4BCC43C38F5C}" dt="2022-06-11T22:04:28.367" v="4652" actId="34135"/>
          <ac:spMkLst>
            <pc:docMk/>
            <pc:sldMk cId="3190296967" sldId="283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1T22:04:31.054" v="4653" actId="207"/>
          <ac:spMkLst>
            <pc:docMk/>
            <pc:sldMk cId="3190296967" sldId="283"/>
            <ac:spMk id="15" creationId="{F040E5E8-36DA-CAB9-77AE-764E5784508A}"/>
          </ac:spMkLst>
        </pc:spChg>
        <pc:spChg chg="mod">
          <ac:chgData name="Nicholas Scharan Cysne" userId="0f46feb307c95bbc" providerId="LiveId" clId="{053093D4-D836-45DB-BC47-4BCC43C38F5C}" dt="2022-06-13T23:00:59.154" v="9806"/>
          <ac:spMkLst>
            <pc:docMk/>
            <pc:sldMk cId="3190296967" sldId="283"/>
            <ac:spMk id="17" creationId="{9ABE5FE7-1B2E-11A4-3613-7F82E20B9191}"/>
          </ac:spMkLst>
        </pc:spChg>
        <pc:spChg chg="mod">
          <ac:chgData name="Nicholas Scharan Cysne" userId="0f46feb307c95bbc" providerId="LiveId" clId="{053093D4-D836-45DB-BC47-4BCC43C38F5C}" dt="2022-06-13T23:00:59.154" v="9806"/>
          <ac:spMkLst>
            <pc:docMk/>
            <pc:sldMk cId="3190296967" sldId="283"/>
            <ac:spMk id="18" creationId="{4E95FECF-BDA0-C389-D4E3-094CEA2A115B}"/>
          </ac:spMkLst>
        </pc:spChg>
        <pc:spChg chg="mod">
          <ac:chgData name="Nicholas Scharan Cysne" userId="0f46feb307c95bbc" providerId="LiveId" clId="{053093D4-D836-45DB-BC47-4BCC43C38F5C}" dt="2022-06-13T23:00:59.154" v="9806"/>
          <ac:spMkLst>
            <pc:docMk/>
            <pc:sldMk cId="3190296967" sldId="283"/>
            <ac:spMk id="19" creationId="{FE59CADB-D2BD-17B1-70B3-2AEE0C20D21B}"/>
          </ac:spMkLst>
        </pc:spChg>
        <pc:spChg chg="mod">
          <ac:chgData name="Nicholas Scharan Cysne" userId="0f46feb307c95bbc" providerId="LiveId" clId="{053093D4-D836-45DB-BC47-4BCC43C38F5C}" dt="2022-06-13T23:00:59.154" v="9806"/>
          <ac:spMkLst>
            <pc:docMk/>
            <pc:sldMk cId="3190296967" sldId="283"/>
            <ac:spMk id="20" creationId="{7FFCCA46-F9F6-E349-4140-A417DDF98999}"/>
          </ac:spMkLst>
        </pc:spChg>
        <pc:spChg chg="mod">
          <ac:chgData name="Nicholas Scharan Cysne" userId="0f46feb307c95bbc" providerId="LiveId" clId="{053093D4-D836-45DB-BC47-4BCC43C38F5C}" dt="2022-06-13T23:00:59.154" v="9806"/>
          <ac:spMkLst>
            <pc:docMk/>
            <pc:sldMk cId="3190296967" sldId="283"/>
            <ac:spMk id="27" creationId="{4DE5CAC2-F2A8-8D8F-B00B-D2B283914321}"/>
          </ac:spMkLst>
        </pc:spChg>
        <pc:spChg chg="add mod">
          <ac:chgData name="Nicholas Scharan Cysne" userId="0f46feb307c95bbc" providerId="LiveId" clId="{053093D4-D836-45DB-BC47-4BCC43C38F5C}" dt="2022-06-14T18:00:32.431" v="12911" actId="1076"/>
          <ac:spMkLst>
            <pc:docMk/>
            <pc:sldMk cId="3190296967" sldId="283"/>
            <ac:spMk id="31" creationId="{63597602-4041-5A0C-557B-CB0E11909B94}"/>
          </ac:spMkLst>
        </pc:spChg>
        <pc:spChg chg="add del mod">
          <ac:chgData name="Nicholas Scharan Cysne" userId="0f46feb307c95bbc" providerId="LiveId" clId="{053093D4-D836-45DB-BC47-4BCC43C38F5C}" dt="2022-06-13T23:10:16.312" v="10047" actId="1076"/>
          <ac:spMkLst>
            <pc:docMk/>
            <pc:sldMk cId="3190296967" sldId="283"/>
            <ac:spMk id="32" creationId="{55F344E8-5A77-F4F6-AC92-5ADBD94C856E}"/>
          </ac:spMkLst>
        </pc:spChg>
        <pc:spChg chg="add mod">
          <ac:chgData name="Nicholas Scharan Cysne" userId="0f46feb307c95bbc" providerId="LiveId" clId="{053093D4-D836-45DB-BC47-4BCC43C38F5C}" dt="2022-06-14T18:00:39.718" v="12912" actId="1076"/>
          <ac:spMkLst>
            <pc:docMk/>
            <pc:sldMk cId="3190296967" sldId="283"/>
            <ac:spMk id="33" creationId="{4C2660D9-FD7C-BDCA-DFD9-149F49A4F66B}"/>
          </ac:spMkLst>
        </pc:spChg>
        <pc:spChg chg="add del mod">
          <ac:chgData name="Nicholas Scharan Cysne" userId="0f46feb307c95bbc" providerId="LiveId" clId="{053093D4-D836-45DB-BC47-4BCC43C38F5C}" dt="2022-06-13T23:03:25.447" v="9864"/>
          <ac:spMkLst>
            <pc:docMk/>
            <pc:sldMk cId="3190296967" sldId="283"/>
            <ac:spMk id="34" creationId="{34F08CDD-EF87-E3A8-C8CD-D7B3AE403030}"/>
          </ac:spMkLst>
        </pc:spChg>
        <pc:spChg chg="add mod">
          <ac:chgData name="Nicholas Scharan Cysne" userId="0f46feb307c95bbc" providerId="LiveId" clId="{053093D4-D836-45DB-BC47-4BCC43C38F5C}" dt="2022-06-13T23:05:00.100" v="9878" actId="1076"/>
          <ac:spMkLst>
            <pc:docMk/>
            <pc:sldMk cId="3190296967" sldId="283"/>
            <ac:spMk id="35" creationId="{6AB44003-D7E3-027B-F33B-5576E6D74CAF}"/>
          </ac:spMkLst>
        </pc:spChg>
        <pc:spChg chg="add del mod">
          <ac:chgData name="Nicholas Scharan Cysne" userId="0f46feb307c95bbc" providerId="LiveId" clId="{053093D4-D836-45DB-BC47-4BCC43C38F5C}" dt="2022-06-13T23:04:56.654" v="9877" actId="478"/>
          <ac:spMkLst>
            <pc:docMk/>
            <pc:sldMk cId="3190296967" sldId="283"/>
            <ac:spMk id="36" creationId="{956B2C9E-E8C2-29FE-BE0E-5717FAE1FD9B}"/>
          </ac:spMkLst>
        </pc:spChg>
        <pc:spChg chg="add mod">
          <ac:chgData name="Nicholas Scharan Cysne" userId="0f46feb307c95bbc" providerId="LiveId" clId="{053093D4-D836-45DB-BC47-4BCC43C38F5C}" dt="2022-06-13T23:11:40.471" v="10118" actId="1076"/>
          <ac:spMkLst>
            <pc:docMk/>
            <pc:sldMk cId="3190296967" sldId="283"/>
            <ac:spMk id="37" creationId="{115806E9-7DCB-22E5-ACDA-A98B4C7CF9C5}"/>
          </ac:spMkLst>
        </pc:spChg>
        <pc:spChg chg="add mod">
          <ac:chgData name="Nicholas Scharan Cysne" userId="0f46feb307c95bbc" providerId="LiveId" clId="{053093D4-D836-45DB-BC47-4BCC43C38F5C}" dt="2022-06-13T23:11:31.597" v="10117" actId="1076"/>
          <ac:spMkLst>
            <pc:docMk/>
            <pc:sldMk cId="3190296967" sldId="283"/>
            <ac:spMk id="38" creationId="{465E5714-16BB-BB34-175F-1F5852770126}"/>
          </ac:spMkLst>
        </pc:spChg>
        <pc:spChg chg="add mod">
          <ac:chgData name="Nicholas Scharan Cysne" userId="0f46feb307c95bbc" providerId="LiveId" clId="{053093D4-D836-45DB-BC47-4BCC43C38F5C}" dt="2022-06-13T23:11:31.597" v="10117" actId="1076"/>
          <ac:spMkLst>
            <pc:docMk/>
            <pc:sldMk cId="3190296967" sldId="283"/>
            <ac:spMk id="39" creationId="{632400E1-6C06-47A5-167B-60D6CFBA3DB4}"/>
          </ac:spMkLst>
        </pc:spChg>
        <pc:spChg chg="add mod">
          <ac:chgData name="Nicholas Scharan Cysne" userId="0f46feb307c95bbc" providerId="LiveId" clId="{053093D4-D836-45DB-BC47-4BCC43C38F5C}" dt="2022-06-14T18:49:07.221" v="13185" actId="14100"/>
          <ac:spMkLst>
            <pc:docMk/>
            <pc:sldMk cId="3190296967" sldId="283"/>
            <ac:spMk id="40" creationId="{BBF79894-6BC8-13FA-5655-7C8EFA1FA008}"/>
          </ac:spMkLst>
        </pc:spChg>
        <pc:grpChg chg="add mod">
          <ac:chgData name="Nicholas Scharan Cysne" userId="0f46feb307c95bbc" providerId="LiveId" clId="{053093D4-D836-45DB-BC47-4BCC43C38F5C}" dt="2022-06-13T23:10:10.967" v="10046" actId="1076"/>
          <ac:grpSpMkLst>
            <pc:docMk/>
            <pc:sldMk cId="3190296967" sldId="283"/>
            <ac:grpSpMk id="16" creationId="{D4B188C3-DE85-1100-EF7B-FD375BE873E2}"/>
          </ac:grpSpMkLst>
        </pc:grpChg>
        <pc:picChg chg="add del mod">
          <ac:chgData name="Nicholas Scharan Cysne" userId="0f46feb307c95bbc" providerId="LiveId" clId="{053093D4-D836-45DB-BC47-4BCC43C38F5C}" dt="2022-06-13T23:09:55.377" v="10043" actId="478"/>
          <ac:picMkLst>
            <pc:docMk/>
            <pc:sldMk cId="3190296967" sldId="283"/>
            <ac:picMk id="11" creationId="{317F2D28-848B-C07F-F31B-14734A11F88E}"/>
          </ac:picMkLst>
        </pc:picChg>
        <pc:cxnChg chg="mod">
          <ac:chgData name="Nicholas Scharan Cysne" userId="0f46feb307c95bbc" providerId="LiveId" clId="{053093D4-D836-45DB-BC47-4BCC43C38F5C}" dt="2022-06-13T23:00:59.154" v="9806"/>
          <ac:cxnSpMkLst>
            <pc:docMk/>
            <pc:sldMk cId="3190296967" sldId="283"/>
            <ac:cxnSpMk id="21" creationId="{4AFDA72E-3E5B-3E6C-6666-C2DA971C258E}"/>
          </ac:cxnSpMkLst>
        </pc:cxnChg>
        <pc:cxnChg chg="mod">
          <ac:chgData name="Nicholas Scharan Cysne" userId="0f46feb307c95bbc" providerId="LiveId" clId="{053093D4-D836-45DB-BC47-4BCC43C38F5C}" dt="2022-06-13T23:00:59.154" v="9806"/>
          <ac:cxnSpMkLst>
            <pc:docMk/>
            <pc:sldMk cId="3190296967" sldId="283"/>
            <ac:cxnSpMk id="22" creationId="{A10764E2-247E-857B-9A02-1CA2E7EBD657}"/>
          </ac:cxnSpMkLst>
        </pc:cxnChg>
        <pc:cxnChg chg="mod">
          <ac:chgData name="Nicholas Scharan Cysne" userId="0f46feb307c95bbc" providerId="LiveId" clId="{053093D4-D836-45DB-BC47-4BCC43C38F5C}" dt="2022-06-13T23:00:59.154" v="9806"/>
          <ac:cxnSpMkLst>
            <pc:docMk/>
            <pc:sldMk cId="3190296967" sldId="283"/>
            <ac:cxnSpMk id="23" creationId="{58B35E78-72A1-95C3-48C6-6119DD383DFC}"/>
          </ac:cxnSpMkLst>
        </pc:cxnChg>
        <pc:cxnChg chg="mod">
          <ac:chgData name="Nicholas Scharan Cysne" userId="0f46feb307c95bbc" providerId="LiveId" clId="{053093D4-D836-45DB-BC47-4BCC43C38F5C}" dt="2022-06-13T23:00:59.154" v="9806"/>
          <ac:cxnSpMkLst>
            <pc:docMk/>
            <pc:sldMk cId="3190296967" sldId="283"/>
            <ac:cxnSpMk id="24" creationId="{4AA8220A-08A1-A451-2CFE-8538F39289BB}"/>
          </ac:cxnSpMkLst>
        </pc:cxnChg>
        <pc:cxnChg chg="mod">
          <ac:chgData name="Nicholas Scharan Cysne" userId="0f46feb307c95bbc" providerId="LiveId" clId="{053093D4-D836-45DB-BC47-4BCC43C38F5C}" dt="2022-06-13T23:00:59.154" v="9806"/>
          <ac:cxnSpMkLst>
            <pc:docMk/>
            <pc:sldMk cId="3190296967" sldId="283"/>
            <ac:cxnSpMk id="26" creationId="{6B3BB462-7CCD-3B60-0505-18D1BA50A9E5}"/>
          </ac:cxnSpMkLst>
        </pc:cxnChg>
        <pc:cxnChg chg="mod">
          <ac:chgData name="Nicholas Scharan Cysne" userId="0f46feb307c95bbc" providerId="LiveId" clId="{053093D4-D836-45DB-BC47-4BCC43C38F5C}" dt="2022-06-13T23:00:59.154" v="9806"/>
          <ac:cxnSpMkLst>
            <pc:docMk/>
            <pc:sldMk cId="3190296967" sldId="283"/>
            <ac:cxnSpMk id="28" creationId="{B8FCF974-5CB6-66BE-2A59-9E36DD1A741C}"/>
          </ac:cxnSpMkLst>
        </pc:cxnChg>
        <pc:cxnChg chg="mod">
          <ac:chgData name="Nicholas Scharan Cysne" userId="0f46feb307c95bbc" providerId="LiveId" clId="{053093D4-D836-45DB-BC47-4BCC43C38F5C}" dt="2022-06-13T23:00:59.154" v="9806"/>
          <ac:cxnSpMkLst>
            <pc:docMk/>
            <pc:sldMk cId="3190296967" sldId="283"/>
            <ac:cxnSpMk id="29" creationId="{7610575B-A511-FA44-84FE-8F36588C385C}"/>
          </ac:cxnSpMkLst>
        </pc:cxnChg>
        <pc:cxnChg chg="mod">
          <ac:chgData name="Nicholas Scharan Cysne" userId="0f46feb307c95bbc" providerId="LiveId" clId="{053093D4-D836-45DB-BC47-4BCC43C38F5C}" dt="2022-06-13T23:00:59.154" v="9806"/>
          <ac:cxnSpMkLst>
            <pc:docMk/>
            <pc:sldMk cId="3190296967" sldId="283"/>
            <ac:cxnSpMk id="30" creationId="{2259C991-40A3-8972-8F10-2213375C6C10}"/>
          </ac:cxnSpMkLst>
        </pc:cxnChg>
      </pc:sldChg>
      <pc:sldChg chg="addSp delSp modSp add mod ord">
        <pc:chgData name="Nicholas Scharan Cysne" userId="0f46feb307c95bbc" providerId="LiveId" clId="{053093D4-D836-45DB-BC47-4BCC43C38F5C}" dt="2022-06-14T18:56:50.754" v="13274" actId="688"/>
        <pc:sldMkLst>
          <pc:docMk/>
          <pc:sldMk cId="1435407032" sldId="284"/>
        </pc:sldMkLst>
        <pc:spChg chg="add mod">
          <ac:chgData name="Nicholas Scharan Cysne" userId="0f46feb307c95bbc" providerId="LiveId" clId="{053093D4-D836-45DB-BC47-4BCC43C38F5C}" dt="2022-06-11T23:05:30.630" v="5641" actId="14100"/>
          <ac:spMkLst>
            <pc:docMk/>
            <pc:sldMk cId="1435407032" sldId="284"/>
            <ac:spMk id="2" creationId="{5BF26D5C-3DC5-D4FC-DB97-209A5C6FA95A}"/>
          </ac:spMkLst>
        </pc:spChg>
        <pc:spChg chg="mod topLvl">
          <ac:chgData name="Nicholas Scharan Cysne" userId="0f46feb307c95bbc" providerId="LiveId" clId="{053093D4-D836-45DB-BC47-4BCC43C38F5C}" dt="2022-06-14T18:56:50.754" v="13274" actId="688"/>
          <ac:spMkLst>
            <pc:docMk/>
            <pc:sldMk cId="1435407032" sldId="284"/>
            <ac:spMk id="11" creationId="{142392A0-D903-F090-62AF-B5D049156BCE}"/>
          </ac:spMkLst>
        </pc:spChg>
        <pc:spChg chg="mod">
          <ac:chgData name="Nicholas Scharan Cysne" userId="0f46feb307c95bbc" providerId="LiveId" clId="{053093D4-D836-45DB-BC47-4BCC43C38F5C}" dt="2022-06-11T23:01:34.139" v="5609" actId="20577"/>
          <ac:spMkLst>
            <pc:docMk/>
            <pc:sldMk cId="1435407032" sldId="284"/>
            <ac:spMk id="14" creationId="{955AA34D-D54B-3D61-F924-D3EBD221032F}"/>
          </ac:spMkLst>
        </pc:spChg>
        <pc:spChg chg="mod topLvl">
          <ac:chgData name="Nicholas Scharan Cysne" userId="0f46feb307c95bbc" providerId="LiveId" clId="{053093D4-D836-45DB-BC47-4BCC43C38F5C}" dt="2022-06-14T18:55:38.367" v="13265" actId="208"/>
          <ac:spMkLst>
            <pc:docMk/>
            <pc:sldMk cId="1435407032" sldId="284"/>
            <ac:spMk id="15" creationId="{D111C318-8C08-51AD-E2E5-035F43E4DC1C}"/>
          </ac:spMkLst>
        </pc:spChg>
        <pc:spChg chg="mod topLvl">
          <ac:chgData name="Nicholas Scharan Cysne" userId="0f46feb307c95bbc" providerId="LiveId" clId="{053093D4-D836-45DB-BC47-4BCC43C38F5C}" dt="2022-06-11T23:04:29.642" v="5632" actId="208"/>
          <ac:spMkLst>
            <pc:docMk/>
            <pc:sldMk cId="1435407032" sldId="284"/>
            <ac:spMk id="16" creationId="{C695866D-AA41-9906-2F5A-351FEBC93AC6}"/>
          </ac:spMkLst>
        </pc:spChg>
        <pc:spChg chg="mod topLvl">
          <ac:chgData name="Nicholas Scharan Cysne" userId="0f46feb307c95bbc" providerId="LiveId" clId="{053093D4-D836-45DB-BC47-4BCC43C38F5C}" dt="2022-06-11T23:04:29.642" v="5632" actId="208"/>
          <ac:spMkLst>
            <pc:docMk/>
            <pc:sldMk cId="1435407032" sldId="284"/>
            <ac:spMk id="17" creationId="{08DC9988-E955-C2BB-5385-F93C9F901A26}"/>
          </ac:spMkLst>
        </pc:spChg>
        <pc:spChg chg="mod topLvl">
          <ac:chgData name="Nicholas Scharan Cysne" userId="0f46feb307c95bbc" providerId="LiveId" clId="{053093D4-D836-45DB-BC47-4BCC43C38F5C}" dt="2022-06-14T18:55:33.684" v="13264" actId="208"/>
          <ac:spMkLst>
            <pc:docMk/>
            <pc:sldMk cId="1435407032" sldId="284"/>
            <ac:spMk id="23" creationId="{B04E1587-5E89-7322-E8FF-0B715AF8B846}"/>
          </ac:spMkLst>
        </pc:spChg>
        <pc:spChg chg="add mod">
          <ac:chgData name="Nicholas Scharan Cysne" userId="0f46feb307c95bbc" providerId="LiveId" clId="{053093D4-D836-45DB-BC47-4BCC43C38F5C}" dt="2022-06-14T18:56:40.194" v="13273" actId="1076"/>
          <ac:spMkLst>
            <pc:docMk/>
            <pc:sldMk cId="1435407032" sldId="284"/>
            <ac:spMk id="27" creationId="{65F00133-F5E9-9D20-53B9-6A8DCAC82207}"/>
          </ac:spMkLst>
        </pc:spChg>
        <pc:spChg chg="add mod">
          <ac:chgData name="Nicholas Scharan Cysne" userId="0f46feb307c95bbc" providerId="LiveId" clId="{053093D4-D836-45DB-BC47-4BCC43C38F5C}" dt="2022-06-11T23:02:15.903" v="5611" actId="1076"/>
          <ac:spMkLst>
            <pc:docMk/>
            <pc:sldMk cId="1435407032" sldId="284"/>
            <ac:spMk id="28" creationId="{56753C0D-E0BC-393C-53A9-0E36BD6B5B1E}"/>
          </ac:spMkLst>
        </pc:spChg>
        <pc:spChg chg="add mod">
          <ac:chgData name="Nicholas Scharan Cysne" userId="0f46feb307c95bbc" providerId="LiveId" clId="{053093D4-D836-45DB-BC47-4BCC43C38F5C}" dt="2022-06-11T23:02:15.903" v="5611" actId="1076"/>
          <ac:spMkLst>
            <pc:docMk/>
            <pc:sldMk cId="1435407032" sldId="284"/>
            <ac:spMk id="29" creationId="{811450C5-D0E6-AE33-0E21-68B3D7734A27}"/>
          </ac:spMkLst>
        </pc:spChg>
        <pc:spChg chg="add mod">
          <ac:chgData name="Nicholas Scharan Cysne" userId="0f46feb307c95bbc" providerId="LiveId" clId="{053093D4-D836-45DB-BC47-4BCC43C38F5C}" dt="2022-06-11T23:02:15.903" v="5611" actId="1076"/>
          <ac:spMkLst>
            <pc:docMk/>
            <pc:sldMk cId="1435407032" sldId="284"/>
            <ac:spMk id="30" creationId="{C14E055B-A3C0-DA7E-6239-C3D9AE7CD1B3}"/>
          </ac:spMkLst>
        </pc:spChg>
        <pc:spChg chg="add mod">
          <ac:chgData name="Nicholas Scharan Cysne" userId="0f46feb307c95bbc" providerId="LiveId" clId="{053093D4-D836-45DB-BC47-4BCC43C38F5C}" dt="2022-06-11T23:02:15.903" v="5611" actId="1076"/>
          <ac:spMkLst>
            <pc:docMk/>
            <pc:sldMk cId="1435407032" sldId="284"/>
            <ac:spMk id="31" creationId="{5D834D96-DB03-BF23-2C11-3BAA02B504C2}"/>
          </ac:spMkLst>
        </pc:spChg>
        <pc:spChg chg="add del mod">
          <ac:chgData name="Nicholas Scharan Cysne" userId="0f46feb307c95bbc" providerId="LiveId" clId="{053093D4-D836-45DB-BC47-4BCC43C38F5C}" dt="2022-06-11T23:13:36.105" v="5801" actId="478"/>
          <ac:spMkLst>
            <pc:docMk/>
            <pc:sldMk cId="1435407032" sldId="284"/>
            <ac:spMk id="32" creationId="{F06015CD-57F4-DB28-FBDE-0E4C8B6F1545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33" creationId="{BB7F9EFB-2047-822E-70EB-D940D70BC5ED}"/>
          </ac:spMkLst>
        </pc:spChg>
        <pc:spChg chg="add del mod">
          <ac:chgData name="Nicholas Scharan Cysne" userId="0f46feb307c95bbc" providerId="LiveId" clId="{053093D4-D836-45DB-BC47-4BCC43C38F5C}" dt="2022-06-11T23:07:35.815" v="5689" actId="478"/>
          <ac:spMkLst>
            <pc:docMk/>
            <pc:sldMk cId="1435407032" sldId="284"/>
            <ac:spMk id="34" creationId="{5A3453F7-512C-0980-7CE1-BB7A7E799D23}"/>
          </ac:spMkLst>
        </pc:spChg>
        <pc:spChg chg="add del mod">
          <ac:chgData name="Nicholas Scharan Cysne" userId="0f46feb307c95bbc" providerId="LiveId" clId="{053093D4-D836-45DB-BC47-4BCC43C38F5C}" dt="2022-06-11T23:07:34.819" v="5688" actId="478"/>
          <ac:spMkLst>
            <pc:docMk/>
            <pc:sldMk cId="1435407032" sldId="284"/>
            <ac:spMk id="35" creationId="{E2F87943-25E7-EE1C-2B1D-A1DAB581589E}"/>
          </ac:spMkLst>
        </pc:spChg>
        <pc:spChg chg="add mod">
          <ac:chgData name="Nicholas Scharan Cysne" userId="0f46feb307c95bbc" providerId="LiveId" clId="{053093D4-D836-45DB-BC47-4BCC43C38F5C}" dt="2022-06-11T23:07:32.436" v="5687" actId="164"/>
          <ac:spMkLst>
            <pc:docMk/>
            <pc:sldMk cId="1435407032" sldId="284"/>
            <ac:spMk id="36" creationId="{54298A2E-721C-93CB-8DC6-EB3D7E7F9E8F}"/>
          </ac:spMkLst>
        </pc:spChg>
        <pc:spChg chg="add mod">
          <ac:chgData name="Nicholas Scharan Cysne" userId="0f46feb307c95bbc" providerId="LiveId" clId="{053093D4-D836-45DB-BC47-4BCC43C38F5C}" dt="2022-06-11T23:07:32.436" v="5687" actId="164"/>
          <ac:spMkLst>
            <pc:docMk/>
            <pc:sldMk cId="1435407032" sldId="284"/>
            <ac:spMk id="37" creationId="{1EE540B5-B0E7-8E45-C700-11573B4FE6F2}"/>
          </ac:spMkLst>
        </pc:spChg>
        <pc:spChg chg="mod">
          <ac:chgData name="Nicholas Scharan Cysne" userId="0f46feb307c95bbc" providerId="LiveId" clId="{053093D4-D836-45DB-BC47-4BCC43C38F5C}" dt="2022-06-14T18:33:00.345" v="12925" actId="207"/>
          <ac:spMkLst>
            <pc:docMk/>
            <pc:sldMk cId="1435407032" sldId="284"/>
            <ac:spMk id="39" creationId="{5EF0C058-6F14-35E8-E8A4-E36B8063F54B}"/>
          </ac:spMkLst>
        </pc:spChg>
        <pc:spChg chg="mod">
          <ac:chgData name="Nicholas Scharan Cysne" userId="0f46feb307c95bbc" providerId="LiveId" clId="{053093D4-D836-45DB-BC47-4BCC43C38F5C}" dt="2022-06-14T18:33:00.345" v="12925" actId="207"/>
          <ac:spMkLst>
            <pc:docMk/>
            <pc:sldMk cId="1435407032" sldId="284"/>
            <ac:spMk id="40" creationId="{3D6FDF9F-83D0-1CF6-4011-90A742127376}"/>
          </ac:spMkLst>
        </pc:spChg>
        <pc:spChg chg="mod">
          <ac:chgData name="Nicholas Scharan Cysne" userId="0f46feb307c95bbc" providerId="LiveId" clId="{053093D4-D836-45DB-BC47-4BCC43C38F5C}" dt="2022-06-11T23:07:40.721" v="5692"/>
          <ac:spMkLst>
            <pc:docMk/>
            <pc:sldMk cId="1435407032" sldId="284"/>
            <ac:spMk id="42" creationId="{F3735EA6-A2F6-C57A-151A-1FC1071B33FD}"/>
          </ac:spMkLst>
        </pc:spChg>
        <pc:spChg chg="mod">
          <ac:chgData name="Nicholas Scharan Cysne" userId="0f46feb307c95bbc" providerId="LiveId" clId="{053093D4-D836-45DB-BC47-4BCC43C38F5C}" dt="2022-06-11T23:07:40.721" v="5692"/>
          <ac:spMkLst>
            <pc:docMk/>
            <pc:sldMk cId="1435407032" sldId="284"/>
            <ac:spMk id="43" creationId="{D0482DF9-3FC6-5A7C-C2EC-EAD2BF9C2F07}"/>
          </ac:spMkLst>
        </pc:spChg>
        <pc:spChg chg="mod">
          <ac:chgData name="Nicholas Scharan Cysne" userId="0f46feb307c95bbc" providerId="LiveId" clId="{053093D4-D836-45DB-BC47-4BCC43C38F5C}" dt="2022-06-14T18:33:00.345" v="12925" actId="207"/>
          <ac:spMkLst>
            <pc:docMk/>
            <pc:sldMk cId="1435407032" sldId="284"/>
            <ac:spMk id="45" creationId="{F8CF5456-1FFB-68CF-6EEB-95D39F2AF067}"/>
          </ac:spMkLst>
        </pc:spChg>
        <pc:spChg chg="mod">
          <ac:chgData name="Nicholas Scharan Cysne" userId="0f46feb307c95bbc" providerId="LiveId" clId="{053093D4-D836-45DB-BC47-4BCC43C38F5C}" dt="2022-06-14T18:33:00.345" v="12925" actId="207"/>
          <ac:spMkLst>
            <pc:docMk/>
            <pc:sldMk cId="1435407032" sldId="284"/>
            <ac:spMk id="46" creationId="{2755E52A-70ED-4C0C-0376-1BE8024FCCF9}"/>
          </ac:spMkLst>
        </pc:spChg>
        <pc:spChg chg="mod">
          <ac:chgData name="Nicholas Scharan Cysne" userId="0f46feb307c95bbc" providerId="LiveId" clId="{053093D4-D836-45DB-BC47-4BCC43C38F5C}" dt="2022-06-14T18:33:00.345" v="12925" actId="207"/>
          <ac:spMkLst>
            <pc:docMk/>
            <pc:sldMk cId="1435407032" sldId="284"/>
            <ac:spMk id="48" creationId="{DAB60D0F-C3C7-7210-D568-8B2DC2BFB64D}"/>
          </ac:spMkLst>
        </pc:spChg>
        <pc:spChg chg="mod">
          <ac:chgData name="Nicholas Scharan Cysne" userId="0f46feb307c95bbc" providerId="LiveId" clId="{053093D4-D836-45DB-BC47-4BCC43C38F5C}" dt="2022-06-14T18:33:00.345" v="12925" actId="207"/>
          <ac:spMkLst>
            <pc:docMk/>
            <pc:sldMk cId="1435407032" sldId="284"/>
            <ac:spMk id="49" creationId="{1FBC471D-9BD9-3784-F399-95E9A5E28516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50" creationId="{83587001-FF3D-BA11-DCD3-A47F97B2DDC5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51" creationId="{8EF2CEE9-C460-5F69-631A-87577793EB70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52" creationId="{4A33D643-8AB3-99B6-5434-938784D47257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53" creationId="{C5030A3A-D1CA-6DCF-4D0E-F564F1125CD5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54" creationId="{55F5E71E-879B-269C-466D-C4298F8898B4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55" creationId="{E2140015-AB6B-08D5-5E59-D8F76B9ACD02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56" creationId="{D5751A68-95AC-EDB3-AA71-578DD1620DAB}"/>
          </ac:spMkLst>
        </pc:spChg>
        <pc:spChg chg="add del mod">
          <ac:chgData name="Nicholas Scharan Cysne" userId="0f46feb307c95bbc" providerId="LiveId" clId="{053093D4-D836-45DB-BC47-4BCC43C38F5C}" dt="2022-06-11T23:19:45.449" v="5970" actId="478"/>
          <ac:spMkLst>
            <pc:docMk/>
            <pc:sldMk cId="1435407032" sldId="284"/>
            <ac:spMk id="57" creationId="{A2706667-182D-AB1F-4982-67B2627FCEBF}"/>
          </ac:spMkLst>
        </pc:spChg>
        <pc:spChg chg="add del mod">
          <ac:chgData name="Nicholas Scharan Cysne" userId="0f46feb307c95bbc" providerId="LiveId" clId="{053093D4-D836-45DB-BC47-4BCC43C38F5C}" dt="2022-06-11T23:19:45.449" v="5970" actId="478"/>
          <ac:spMkLst>
            <pc:docMk/>
            <pc:sldMk cId="1435407032" sldId="284"/>
            <ac:spMk id="58" creationId="{84D64839-4218-9FDF-E87B-A4B3C6DE78FD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59" creationId="{35FEA657-124E-C2BC-C3F4-9CC8118A95B1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60" creationId="{A98A24C8-EC1D-2DE6-B91F-AE1D4E13E49E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61" creationId="{097B30EB-9A23-1DFC-8B6E-1F71AE8AD9FC}"/>
          </ac:spMkLst>
        </pc:spChg>
        <pc:spChg chg="add del mod">
          <ac:chgData name="Nicholas Scharan Cysne" userId="0f46feb307c95bbc" providerId="LiveId" clId="{053093D4-D836-45DB-BC47-4BCC43C38F5C}" dt="2022-06-14T18:50:29.667" v="13215" actId="478"/>
          <ac:spMkLst>
            <pc:docMk/>
            <pc:sldMk cId="1435407032" sldId="284"/>
            <ac:spMk id="63" creationId="{2C6434EB-C3F4-0C6C-9A0F-57334EAB597B}"/>
          </ac:spMkLst>
        </pc:spChg>
        <pc:spChg chg="add mod">
          <ac:chgData name="Nicholas Scharan Cysne" userId="0f46feb307c95bbc" providerId="LiveId" clId="{053093D4-D836-45DB-BC47-4BCC43C38F5C}" dt="2022-06-14T18:52:06.546" v="13246" actId="20577"/>
          <ac:spMkLst>
            <pc:docMk/>
            <pc:sldMk cId="1435407032" sldId="284"/>
            <ac:spMk id="64" creationId="{3C3A4720-D4CE-284F-6092-E7F534A8F884}"/>
          </ac:spMkLst>
        </pc:spChg>
        <pc:spChg chg="add mod">
          <ac:chgData name="Nicholas Scharan Cysne" userId="0f46feb307c95bbc" providerId="LiveId" clId="{053093D4-D836-45DB-BC47-4BCC43C38F5C}" dt="2022-06-11T23:17:31.742" v="5910" actId="14100"/>
          <ac:spMkLst>
            <pc:docMk/>
            <pc:sldMk cId="1435407032" sldId="284"/>
            <ac:spMk id="68" creationId="{60F72493-1CA7-EB07-4A7C-AB2994665FD7}"/>
          </ac:spMkLst>
        </pc:spChg>
        <pc:spChg chg="add del mod">
          <ac:chgData name="Nicholas Scharan Cysne" userId="0f46feb307c95bbc" providerId="LiveId" clId="{053093D4-D836-45DB-BC47-4BCC43C38F5C}" dt="2022-06-11T23:21:28.851" v="6035" actId="478"/>
          <ac:spMkLst>
            <pc:docMk/>
            <pc:sldMk cId="1435407032" sldId="284"/>
            <ac:spMk id="70" creationId="{359C585A-A97B-3AC5-2877-1562DDDAC191}"/>
          </ac:spMkLst>
        </pc:spChg>
        <pc:spChg chg="add mod">
          <ac:chgData name="Nicholas Scharan Cysne" userId="0f46feb307c95bbc" providerId="LiveId" clId="{053093D4-D836-45DB-BC47-4BCC43C38F5C}" dt="2022-06-11T23:21:34.410" v="6036" actId="1076"/>
          <ac:spMkLst>
            <pc:docMk/>
            <pc:sldMk cId="1435407032" sldId="284"/>
            <ac:spMk id="72" creationId="{98160C3D-2162-47F5-7F10-8EB299860AA3}"/>
          </ac:spMkLst>
        </pc:spChg>
        <pc:spChg chg="add mod">
          <ac:chgData name="Nicholas Scharan Cysne" userId="0f46feb307c95bbc" providerId="LiveId" clId="{053093D4-D836-45DB-BC47-4BCC43C38F5C}" dt="2022-06-12T21:51:22.228" v="7638" actId="1076"/>
          <ac:spMkLst>
            <pc:docMk/>
            <pc:sldMk cId="1435407032" sldId="284"/>
            <ac:spMk id="74" creationId="{8BA7B6D2-F9FD-7F0D-96DE-9FBDE63E6444}"/>
          </ac:spMkLst>
        </pc:spChg>
        <pc:spChg chg="add mod">
          <ac:chgData name="Nicholas Scharan Cysne" userId="0f46feb307c95bbc" providerId="LiveId" clId="{053093D4-D836-45DB-BC47-4BCC43C38F5C}" dt="2022-06-11T23:29:14.900" v="6247" actId="20577"/>
          <ac:spMkLst>
            <pc:docMk/>
            <pc:sldMk cId="1435407032" sldId="284"/>
            <ac:spMk id="75" creationId="{882A93B2-3742-763D-77D6-81352F48B225}"/>
          </ac:spMkLst>
        </pc:spChg>
        <pc:grpChg chg="add mod">
          <ac:chgData name="Nicholas Scharan Cysne" userId="0f46feb307c95bbc" providerId="LiveId" clId="{053093D4-D836-45DB-BC47-4BCC43C38F5C}" dt="2022-06-11T23:07:40.295" v="5691" actId="1076"/>
          <ac:grpSpMkLst>
            <pc:docMk/>
            <pc:sldMk cId="1435407032" sldId="284"/>
            <ac:grpSpMk id="3" creationId="{8891721D-6E72-A251-6A6C-01DDB62D6F1A}"/>
          </ac:grpSpMkLst>
        </pc:grpChg>
        <pc:grpChg chg="add del mod">
          <ac:chgData name="Nicholas Scharan Cysne" userId="0f46feb307c95bbc" providerId="LiveId" clId="{053093D4-D836-45DB-BC47-4BCC43C38F5C}" dt="2022-06-11T23:03:59.788" v="5631" actId="165"/>
          <ac:grpSpMkLst>
            <pc:docMk/>
            <pc:sldMk cId="1435407032" sldId="284"/>
            <ac:grpSpMk id="9" creationId="{3E52A4E5-9291-5063-D9CB-EC8B6DFF74AE}"/>
          </ac:grpSpMkLst>
        </pc:grpChg>
        <pc:grpChg chg="add mod">
          <ac:chgData name="Nicholas Scharan Cysne" userId="0f46feb307c95bbc" providerId="LiveId" clId="{053093D4-D836-45DB-BC47-4BCC43C38F5C}" dt="2022-06-14T18:33:00.345" v="12925" actId="207"/>
          <ac:grpSpMkLst>
            <pc:docMk/>
            <pc:sldMk cId="1435407032" sldId="284"/>
            <ac:grpSpMk id="38" creationId="{CD83EB03-4C3C-21AB-E17F-0B624861EA34}"/>
          </ac:grpSpMkLst>
        </pc:grpChg>
        <pc:grpChg chg="add mod">
          <ac:chgData name="Nicholas Scharan Cysne" userId="0f46feb307c95bbc" providerId="LiveId" clId="{053093D4-D836-45DB-BC47-4BCC43C38F5C}" dt="2022-06-11T23:07:43.012" v="5693" actId="1076"/>
          <ac:grpSpMkLst>
            <pc:docMk/>
            <pc:sldMk cId="1435407032" sldId="284"/>
            <ac:grpSpMk id="41" creationId="{AFCFB5CA-4841-EF06-F8DA-88F13FC2CCBC}"/>
          </ac:grpSpMkLst>
        </pc:grpChg>
        <pc:grpChg chg="add mod">
          <ac:chgData name="Nicholas Scharan Cysne" userId="0f46feb307c95bbc" providerId="LiveId" clId="{053093D4-D836-45DB-BC47-4BCC43C38F5C}" dt="2022-06-14T18:33:00.345" v="12925" actId="207"/>
          <ac:grpSpMkLst>
            <pc:docMk/>
            <pc:sldMk cId="1435407032" sldId="284"/>
            <ac:grpSpMk id="44" creationId="{7F6A3E30-E231-357C-EE04-D84F039B7C8C}"/>
          </ac:grpSpMkLst>
        </pc:grpChg>
        <pc:grpChg chg="add mod">
          <ac:chgData name="Nicholas Scharan Cysne" userId="0f46feb307c95bbc" providerId="LiveId" clId="{053093D4-D836-45DB-BC47-4BCC43C38F5C}" dt="2022-06-14T18:33:00.345" v="12925" actId="207"/>
          <ac:grpSpMkLst>
            <pc:docMk/>
            <pc:sldMk cId="1435407032" sldId="284"/>
            <ac:grpSpMk id="47" creationId="{451A7867-8EE8-E644-F351-129C26F95B28}"/>
          </ac:grpSpMkLst>
        </pc:grpChg>
        <pc:cxnChg chg="mod topLvl">
          <ac:chgData name="Nicholas Scharan Cysne" userId="0f46feb307c95bbc" providerId="LiveId" clId="{053093D4-D836-45DB-BC47-4BCC43C38F5C}" dt="2022-06-14T18:56:50.754" v="13274" actId="688"/>
          <ac:cxnSpMkLst>
            <pc:docMk/>
            <pc:sldMk cId="1435407032" sldId="284"/>
            <ac:cxnSpMk id="18" creationId="{F70912AB-1B08-BAE7-C138-0C68AA787FBC}"/>
          </ac:cxnSpMkLst>
        </pc:cxnChg>
        <pc:cxnChg chg="mod topLvl">
          <ac:chgData name="Nicholas Scharan Cysne" userId="0f46feb307c95bbc" providerId="LiveId" clId="{053093D4-D836-45DB-BC47-4BCC43C38F5C}" dt="2022-06-11T23:03:59.788" v="5631" actId="165"/>
          <ac:cxnSpMkLst>
            <pc:docMk/>
            <pc:sldMk cId="1435407032" sldId="284"/>
            <ac:cxnSpMk id="19" creationId="{0BAA4877-50B6-D698-B582-8CAE09D5BC20}"/>
          </ac:cxnSpMkLst>
        </pc:cxnChg>
        <pc:cxnChg chg="mod topLvl">
          <ac:chgData name="Nicholas Scharan Cysne" userId="0f46feb307c95bbc" providerId="LiveId" clId="{053093D4-D836-45DB-BC47-4BCC43C38F5C}" dt="2022-06-11T23:03:59.788" v="5631" actId="165"/>
          <ac:cxnSpMkLst>
            <pc:docMk/>
            <pc:sldMk cId="1435407032" sldId="284"/>
            <ac:cxnSpMk id="20" creationId="{892F4F15-9D15-9692-E783-8297BE6578C7}"/>
          </ac:cxnSpMkLst>
        </pc:cxnChg>
        <pc:cxnChg chg="mod topLvl">
          <ac:chgData name="Nicholas Scharan Cysne" userId="0f46feb307c95bbc" providerId="LiveId" clId="{053093D4-D836-45DB-BC47-4BCC43C38F5C}" dt="2022-06-11T23:03:59.788" v="5631" actId="165"/>
          <ac:cxnSpMkLst>
            <pc:docMk/>
            <pc:sldMk cId="1435407032" sldId="284"/>
            <ac:cxnSpMk id="21" creationId="{862DBE1F-5637-F1FE-0E27-44200B837E01}"/>
          </ac:cxnSpMkLst>
        </pc:cxnChg>
        <pc:cxnChg chg="del mod topLvl">
          <ac:chgData name="Nicholas Scharan Cysne" userId="0f46feb307c95bbc" providerId="LiveId" clId="{053093D4-D836-45DB-BC47-4BCC43C38F5C}" dt="2022-06-14T18:33:41.883" v="12926" actId="478"/>
          <ac:cxnSpMkLst>
            <pc:docMk/>
            <pc:sldMk cId="1435407032" sldId="284"/>
            <ac:cxnSpMk id="22" creationId="{C976D281-7F93-6A78-D800-1D8137F7A9C5}"/>
          </ac:cxnSpMkLst>
        </pc:cxnChg>
        <pc:cxnChg chg="mod topLvl">
          <ac:chgData name="Nicholas Scharan Cysne" userId="0f46feb307c95bbc" providerId="LiveId" clId="{053093D4-D836-45DB-BC47-4BCC43C38F5C}" dt="2022-06-11T23:03:59.788" v="5631" actId="165"/>
          <ac:cxnSpMkLst>
            <pc:docMk/>
            <pc:sldMk cId="1435407032" sldId="284"/>
            <ac:cxnSpMk id="24" creationId="{CFED9CC3-DD54-B9BA-A01B-047E89AE9F6A}"/>
          </ac:cxnSpMkLst>
        </pc:cxnChg>
        <pc:cxnChg chg="mod topLvl">
          <ac:chgData name="Nicholas Scharan Cysne" userId="0f46feb307c95bbc" providerId="LiveId" clId="{053093D4-D836-45DB-BC47-4BCC43C38F5C}" dt="2022-06-11T23:03:59.788" v="5631" actId="165"/>
          <ac:cxnSpMkLst>
            <pc:docMk/>
            <pc:sldMk cId="1435407032" sldId="284"/>
            <ac:cxnSpMk id="25" creationId="{F7370CEC-42AC-223C-C724-849546EDE102}"/>
          </ac:cxnSpMkLst>
        </pc:cxnChg>
        <pc:cxnChg chg="mod topLvl">
          <ac:chgData name="Nicholas Scharan Cysne" userId="0f46feb307c95bbc" providerId="LiveId" clId="{053093D4-D836-45DB-BC47-4BCC43C38F5C}" dt="2022-06-14T18:56:50.754" v="13274" actId="688"/>
          <ac:cxnSpMkLst>
            <pc:docMk/>
            <pc:sldMk cId="1435407032" sldId="284"/>
            <ac:cxnSpMk id="26" creationId="{3ABC5377-A607-3CC8-5B82-BC03E3BB099E}"/>
          </ac:cxnSpMkLst>
        </pc:cxnChg>
        <pc:cxnChg chg="add mod">
          <ac:chgData name="Nicholas Scharan Cysne" userId="0f46feb307c95bbc" providerId="LiveId" clId="{053093D4-D836-45DB-BC47-4BCC43C38F5C}" dt="2022-06-11T23:16:14.268" v="5885" actId="14100"/>
          <ac:cxnSpMkLst>
            <pc:docMk/>
            <pc:sldMk cId="1435407032" sldId="284"/>
            <ac:cxnSpMk id="62" creationId="{517E9E30-E212-08F9-315C-03D3F6783D0D}"/>
          </ac:cxnSpMkLst>
        </pc:cxnChg>
        <pc:cxnChg chg="add mod">
          <ac:chgData name="Nicholas Scharan Cysne" userId="0f46feb307c95bbc" providerId="LiveId" clId="{053093D4-D836-45DB-BC47-4BCC43C38F5C}" dt="2022-06-11T23:16:36.003" v="5891" actId="14100"/>
          <ac:cxnSpMkLst>
            <pc:docMk/>
            <pc:sldMk cId="1435407032" sldId="284"/>
            <ac:cxnSpMk id="65" creationId="{944FE3AD-6151-D33B-C41A-9C5F058E88D9}"/>
          </ac:cxnSpMkLst>
        </pc:cxnChg>
      </pc:sldChg>
      <pc:sldChg chg="modSp add del mod ord">
        <pc:chgData name="Nicholas Scharan Cysne" userId="0f46feb307c95bbc" providerId="LiveId" clId="{053093D4-D836-45DB-BC47-4BCC43C38F5C}" dt="2022-06-13T01:00:56.505" v="8881" actId="47"/>
        <pc:sldMkLst>
          <pc:docMk/>
          <pc:sldMk cId="180235558" sldId="285"/>
        </pc:sldMkLst>
        <pc:spChg chg="mod">
          <ac:chgData name="Nicholas Scharan Cysne" userId="0f46feb307c95bbc" providerId="LiveId" clId="{053093D4-D836-45DB-BC47-4BCC43C38F5C}" dt="2022-06-11T23:30:33.675" v="6339" actId="20577"/>
          <ac:spMkLst>
            <pc:docMk/>
            <pc:sldMk cId="180235558" sldId="285"/>
            <ac:spMk id="14" creationId="{955AA34D-D54B-3D61-F924-D3EBD221032F}"/>
          </ac:spMkLst>
        </pc:spChg>
        <pc:spChg chg="mod">
          <ac:chgData name="Nicholas Scharan Cysne" userId="0f46feb307c95bbc" providerId="LiveId" clId="{053093D4-D836-45DB-BC47-4BCC43C38F5C}" dt="2022-06-11T23:30:49.673" v="6377" actId="20577"/>
          <ac:spMkLst>
            <pc:docMk/>
            <pc:sldMk cId="180235558" sldId="285"/>
            <ac:spMk id="17" creationId="{8920C23A-214F-B2E7-C1DF-588E675303FF}"/>
          </ac:spMkLst>
        </pc:spChg>
      </pc:sldChg>
      <pc:sldChg chg="addSp delSp modSp add del mod">
        <pc:chgData name="Nicholas Scharan Cysne" userId="0f46feb307c95bbc" providerId="LiveId" clId="{053093D4-D836-45DB-BC47-4BCC43C38F5C}" dt="2022-06-12T23:43:15.566" v="8620" actId="2696"/>
        <pc:sldMkLst>
          <pc:docMk/>
          <pc:sldMk cId="430090895" sldId="286"/>
        </pc:sldMkLst>
        <pc:spChg chg="add mod">
          <ac:chgData name="Nicholas Scharan Cysne" userId="0f46feb307c95bbc" providerId="LiveId" clId="{053093D4-D836-45DB-BC47-4BCC43C38F5C}" dt="2022-06-12T23:42:43.071" v="8619" actId="20577"/>
          <ac:spMkLst>
            <pc:docMk/>
            <pc:sldMk cId="430090895" sldId="286"/>
            <ac:spMk id="11" creationId="{F242C3E8-2198-1B56-DC9B-B82C9F1F0340}"/>
          </ac:spMkLst>
        </pc:spChg>
        <pc:spChg chg="del mod">
          <ac:chgData name="Nicholas Scharan Cysne" userId="0f46feb307c95bbc" providerId="LiveId" clId="{053093D4-D836-45DB-BC47-4BCC43C38F5C}" dt="2022-06-11T23:39:46.593" v="6607" actId="478"/>
          <ac:spMkLst>
            <pc:docMk/>
            <pc:sldMk cId="430090895" sldId="286"/>
            <ac:spMk id="14" creationId="{5D3EA8F6-49D7-E5B6-ABF8-E910BD9D8D42}"/>
          </ac:spMkLst>
        </pc:spChg>
        <pc:spChg chg="add mod ord">
          <ac:chgData name="Nicholas Scharan Cysne" userId="0f46feb307c95bbc" providerId="LiveId" clId="{053093D4-D836-45DB-BC47-4BCC43C38F5C}" dt="2022-06-12T23:42:28.122" v="8616" actId="1076"/>
          <ac:spMkLst>
            <pc:docMk/>
            <pc:sldMk cId="430090895" sldId="286"/>
            <ac:spMk id="14" creationId="{8AD031CF-CD54-EE72-0535-9D62826D363B}"/>
          </ac:spMkLst>
        </pc:spChg>
        <pc:spChg chg="del">
          <ac:chgData name="Nicholas Scharan Cysne" userId="0f46feb307c95bbc" providerId="LiveId" clId="{053093D4-D836-45DB-BC47-4BCC43C38F5C}" dt="2022-06-11T23:39:49.170" v="6608" actId="478"/>
          <ac:spMkLst>
            <pc:docMk/>
            <pc:sldMk cId="430090895" sldId="286"/>
            <ac:spMk id="15" creationId="{F040E5E8-36DA-CAB9-77AE-764E5784508A}"/>
          </ac:spMkLst>
        </pc:spChg>
        <pc:spChg chg="add del mod">
          <ac:chgData name="Nicholas Scharan Cysne" userId="0f46feb307c95bbc" providerId="LiveId" clId="{053093D4-D836-45DB-BC47-4BCC43C38F5C}" dt="2022-06-12T23:39:53.655" v="8558" actId="478"/>
          <ac:spMkLst>
            <pc:docMk/>
            <pc:sldMk cId="430090895" sldId="286"/>
            <ac:spMk id="17" creationId="{6DB00FF6-470F-01A9-8016-1DDF0CDED96D}"/>
          </ac:spMkLst>
        </pc:spChg>
        <pc:spChg chg="add del mod">
          <ac:chgData name="Nicholas Scharan Cysne" userId="0f46feb307c95bbc" providerId="LiveId" clId="{053093D4-D836-45DB-BC47-4BCC43C38F5C}" dt="2022-06-12T23:39:50.457" v="8557" actId="478"/>
          <ac:spMkLst>
            <pc:docMk/>
            <pc:sldMk cId="430090895" sldId="286"/>
            <ac:spMk id="18" creationId="{DAC06443-2D0B-5F05-F29C-DC1A6ACE837E}"/>
          </ac:spMkLst>
        </pc:spChg>
        <pc:spChg chg="add mod">
          <ac:chgData name="Nicholas Scharan Cysne" userId="0f46feb307c95bbc" providerId="LiveId" clId="{053093D4-D836-45DB-BC47-4BCC43C38F5C}" dt="2022-06-12T23:42:25.365" v="8614" actId="1076"/>
          <ac:spMkLst>
            <pc:docMk/>
            <pc:sldMk cId="430090895" sldId="286"/>
            <ac:spMk id="19" creationId="{58757033-0D5A-140C-BCF0-6462B337A821}"/>
          </ac:spMkLst>
        </pc:spChg>
        <pc:cxnChg chg="add del mod">
          <ac:chgData name="Nicholas Scharan Cysne" userId="0f46feb307c95bbc" providerId="LiveId" clId="{053093D4-D836-45DB-BC47-4BCC43C38F5C}" dt="2022-06-12T23:40:33.326" v="8565" actId="478"/>
          <ac:cxnSpMkLst>
            <pc:docMk/>
            <pc:sldMk cId="430090895" sldId="286"/>
            <ac:cxnSpMk id="16" creationId="{42A83BF2-1435-4F49-C552-2CDBB7E8CE44}"/>
          </ac:cxnSpMkLst>
        </pc:cxnChg>
      </pc:sldChg>
      <pc:sldChg chg="addSp delSp modSp add mod ord">
        <pc:chgData name="Nicholas Scharan Cysne" userId="0f46feb307c95bbc" providerId="LiveId" clId="{053093D4-D836-45DB-BC47-4BCC43C38F5C}" dt="2022-06-14T18:52:35.318" v="13254" actId="20577"/>
        <pc:sldMkLst>
          <pc:docMk/>
          <pc:sldMk cId="215480788" sldId="287"/>
        </pc:sldMkLst>
        <pc:spChg chg="mod">
          <ac:chgData name="Nicholas Scharan Cysne" userId="0f46feb307c95bbc" providerId="LiveId" clId="{053093D4-D836-45DB-BC47-4BCC43C38F5C}" dt="2022-06-12T01:14:43.963" v="6990" actId="20577"/>
          <ac:spMkLst>
            <pc:docMk/>
            <pc:sldMk cId="215480788" sldId="287"/>
            <ac:spMk id="14" creationId="{955AA34D-D54B-3D61-F924-D3EBD221032F}"/>
          </ac:spMkLst>
        </pc:spChg>
        <pc:spChg chg="add mod">
          <ac:chgData name="Nicholas Scharan Cysne" userId="0f46feb307c95bbc" providerId="LiveId" clId="{053093D4-D836-45DB-BC47-4BCC43C38F5C}" dt="2022-06-12T01:18:01.220" v="7121" actId="1035"/>
          <ac:spMkLst>
            <pc:docMk/>
            <pc:sldMk cId="215480788" sldId="287"/>
            <ac:spMk id="15" creationId="{D2DF7586-0A5B-5C27-4005-020F841F29E5}"/>
          </ac:spMkLst>
        </pc:spChg>
        <pc:spChg chg="add mod">
          <ac:chgData name="Nicholas Scharan Cysne" userId="0f46feb307c95bbc" providerId="LiveId" clId="{053093D4-D836-45DB-BC47-4BCC43C38F5C}" dt="2022-06-14T01:55:37.699" v="11486" actId="207"/>
          <ac:spMkLst>
            <pc:docMk/>
            <pc:sldMk cId="215480788" sldId="287"/>
            <ac:spMk id="16" creationId="{75F23770-A2AE-10D2-1171-B48139ECB9F8}"/>
          </ac:spMkLst>
        </pc:spChg>
        <pc:spChg chg="del mod">
          <ac:chgData name="Nicholas Scharan Cysne" userId="0f46feb307c95bbc" providerId="LiveId" clId="{053093D4-D836-45DB-BC47-4BCC43C38F5C}" dt="2022-06-12T01:17:44.126" v="7105" actId="478"/>
          <ac:spMkLst>
            <pc:docMk/>
            <pc:sldMk cId="215480788" sldId="287"/>
            <ac:spMk id="17" creationId="{8920C23A-214F-B2E7-C1DF-588E675303FF}"/>
          </ac:spMkLst>
        </pc:spChg>
        <pc:spChg chg="add mod">
          <ac:chgData name="Nicholas Scharan Cysne" userId="0f46feb307c95bbc" providerId="LiveId" clId="{053093D4-D836-45DB-BC47-4BCC43C38F5C}" dt="2022-06-14T01:55:37.699" v="11486" actId="207"/>
          <ac:spMkLst>
            <pc:docMk/>
            <pc:sldMk cId="215480788" sldId="287"/>
            <ac:spMk id="18" creationId="{75BEF33C-86C9-989E-0284-BFDB6A08928E}"/>
          </ac:spMkLst>
        </pc:spChg>
        <pc:spChg chg="add mod">
          <ac:chgData name="Nicholas Scharan Cysne" userId="0f46feb307c95bbc" providerId="LiveId" clId="{053093D4-D836-45DB-BC47-4BCC43C38F5C}" dt="2022-06-14T01:55:37.699" v="11486" actId="207"/>
          <ac:spMkLst>
            <pc:docMk/>
            <pc:sldMk cId="215480788" sldId="287"/>
            <ac:spMk id="19" creationId="{EFFF8B11-5CDC-87C6-3881-C442E90712FB}"/>
          </ac:spMkLst>
        </pc:spChg>
        <pc:spChg chg="add mod">
          <ac:chgData name="Nicholas Scharan Cysne" userId="0f46feb307c95bbc" providerId="LiveId" clId="{053093D4-D836-45DB-BC47-4BCC43C38F5C}" dt="2022-06-12T01:25:04.135" v="7242" actId="14100"/>
          <ac:spMkLst>
            <pc:docMk/>
            <pc:sldMk cId="215480788" sldId="287"/>
            <ac:spMk id="20" creationId="{43B45452-D338-C342-3819-61F05381AC8A}"/>
          </ac:spMkLst>
        </pc:spChg>
        <pc:spChg chg="add mod">
          <ac:chgData name="Nicholas Scharan Cysne" userId="0f46feb307c95bbc" providerId="LiveId" clId="{053093D4-D836-45DB-BC47-4BCC43C38F5C}" dt="2022-06-12T01:25:10.525" v="7244" actId="14100"/>
          <ac:spMkLst>
            <pc:docMk/>
            <pc:sldMk cId="215480788" sldId="287"/>
            <ac:spMk id="21" creationId="{C4E223B9-6620-2BD8-DAAC-24B57B511F01}"/>
          </ac:spMkLst>
        </pc:spChg>
        <pc:spChg chg="add mod">
          <ac:chgData name="Nicholas Scharan Cysne" userId="0f46feb307c95bbc" providerId="LiveId" clId="{053093D4-D836-45DB-BC47-4BCC43C38F5C}" dt="2022-06-12T01:29:52.297" v="7369" actId="14100"/>
          <ac:spMkLst>
            <pc:docMk/>
            <pc:sldMk cId="215480788" sldId="287"/>
            <ac:spMk id="22" creationId="{E8E3EFD6-5F33-C684-6241-F3A2F71CE057}"/>
          </ac:spMkLst>
        </pc:spChg>
        <pc:spChg chg="add mod">
          <ac:chgData name="Nicholas Scharan Cysne" userId="0f46feb307c95bbc" providerId="LiveId" clId="{053093D4-D836-45DB-BC47-4BCC43C38F5C}" dt="2022-06-12T01:29:56.090" v="7371" actId="14100"/>
          <ac:spMkLst>
            <pc:docMk/>
            <pc:sldMk cId="215480788" sldId="287"/>
            <ac:spMk id="23" creationId="{4F74CE22-5016-E761-EE05-ACA1278814C7}"/>
          </ac:spMkLst>
        </pc:spChg>
        <pc:spChg chg="add mod">
          <ac:chgData name="Nicholas Scharan Cysne" userId="0f46feb307c95bbc" providerId="LiveId" clId="{053093D4-D836-45DB-BC47-4BCC43C38F5C}" dt="2022-06-14T01:55:45.083" v="11487" actId="207"/>
          <ac:spMkLst>
            <pc:docMk/>
            <pc:sldMk cId="215480788" sldId="287"/>
            <ac:spMk id="24" creationId="{38012D80-FDC8-3B7E-153C-527366CBAFA7}"/>
          </ac:spMkLst>
        </pc:spChg>
        <pc:spChg chg="add mod">
          <ac:chgData name="Nicholas Scharan Cysne" userId="0f46feb307c95bbc" providerId="LiveId" clId="{053093D4-D836-45DB-BC47-4BCC43C38F5C}" dt="2022-06-12T01:19:14.763" v="7152" actId="12789"/>
          <ac:spMkLst>
            <pc:docMk/>
            <pc:sldMk cId="215480788" sldId="287"/>
            <ac:spMk id="25" creationId="{08657297-5ED1-D4C3-5CA2-5C8F05DCCBCE}"/>
          </ac:spMkLst>
        </pc:spChg>
        <pc:spChg chg="add mod">
          <ac:chgData name="Nicholas Scharan Cysne" userId="0f46feb307c95bbc" providerId="LiveId" clId="{053093D4-D836-45DB-BC47-4BCC43C38F5C}" dt="2022-06-12T01:19:34.933" v="7155" actId="465"/>
          <ac:spMkLst>
            <pc:docMk/>
            <pc:sldMk cId="215480788" sldId="287"/>
            <ac:spMk id="26" creationId="{305BDD30-16DF-B756-8BBF-6BDCFFF52895}"/>
          </ac:spMkLst>
        </pc:spChg>
        <pc:spChg chg="add mod">
          <ac:chgData name="Nicholas Scharan Cysne" userId="0f46feb307c95bbc" providerId="LiveId" clId="{053093D4-D836-45DB-BC47-4BCC43C38F5C}" dt="2022-06-12T01:19:34.933" v="7155" actId="465"/>
          <ac:spMkLst>
            <pc:docMk/>
            <pc:sldMk cId="215480788" sldId="287"/>
            <ac:spMk id="27" creationId="{D230217E-BCEF-01E6-6656-FCD28DF7658E}"/>
          </ac:spMkLst>
        </pc:spChg>
        <pc:spChg chg="add mod">
          <ac:chgData name="Nicholas Scharan Cysne" userId="0f46feb307c95bbc" providerId="LiveId" clId="{053093D4-D836-45DB-BC47-4BCC43C38F5C}" dt="2022-06-12T01:19:34.933" v="7155" actId="465"/>
          <ac:spMkLst>
            <pc:docMk/>
            <pc:sldMk cId="215480788" sldId="287"/>
            <ac:spMk id="28" creationId="{76DA7A52-7C29-EE0D-473B-2DCCA848DBE2}"/>
          </ac:spMkLst>
        </pc:spChg>
        <pc:spChg chg="add mod">
          <ac:chgData name="Nicholas Scharan Cysne" userId="0f46feb307c95bbc" providerId="LiveId" clId="{053093D4-D836-45DB-BC47-4BCC43C38F5C}" dt="2022-06-14T01:55:59.083" v="11490" actId="20577"/>
          <ac:spMkLst>
            <pc:docMk/>
            <pc:sldMk cId="215480788" sldId="287"/>
            <ac:spMk id="29" creationId="{92DB1DBD-FD5C-934E-ABC4-CFC8357AE9A1}"/>
          </ac:spMkLst>
        </pc:spChg>
        <pc:spChg chg="add mod">
          <ac:chgData name="Nicholas Scharan Cysne" userId="0f46feb307c95bbc" providerId="LiveId" clId="{053093D4-D836-45DB-BC47-4BCC43C38F5C}" dt="2022-06-14T01:56:02.403" v="11493" actId="20577"/>
          <ac:spMkLst>
            <pc:docMk/>
            <pc:sldMk cId="215480788" sldId="287"/>
            <ac:spMk id="30" creationId="{C6548B4A-7822-0EFE-38A9-562D770BF1D8}"/>
          </ac:spMkLst>
        </pc:spChg>
        <pc:spChg chg="add mod">
          <ac:chgData name="Nicholas Scharan Cysne" userId="0f46feb307c95bbc" providerId="LiveId" clId="{053093D4-D836-45DB-BC47-4BCC43C38F5C}" dt="2022-06-14T01:56:05.406" v="11496" actId="20577"/>
          <ac:spMkLst>
            <pc:docMk/>
            <pc:sldMk cId="215480788" sldId="287"/>
            <ac:spMk id="31" creationId="{554AD921-898E-9002-4752-9DFE13D8C974}"/>
          </ac:spMkLst>
        </pc:spChg>
        <pc:spChg chg="add mod">
          <ac:chgData name="Nicholas Scharan Cysne" userId="0f46feb307c95bbc" providerId="LiveId" clId="{053093D4-D836-45DB-BC47-4BCC43C38F5C}" dt="2022-06-12T01:21:56.256" v="7201" actId="555"/>
          <ac:spMkLst>
            <pc:docMk/>
            <pc:sldMk cId="215480788" sldId="287"/>
            <ac:spMk id="32" creationId="{E06691A9-1637-0060-D892-D315492C2309}"/>
          </ac:spMkLst>
        </pc:spChg>
        <pc:spChg chg="add mod">
          <ac:chgData name="Nicholas Scharan Cysne" userId="0f46feb307c95bbc" providerId="LiveId" clId="{053093D4-D836-45DB-BC47-4BCC43C38F5C}" dt="2022-06-12T01:21:59.630" v="7202" actId="408"/>
          <ac:spMkLst>
            <pc:docMk/>
            <pc:sldMk cId="215480788" sldId="287"/>
            <ac:spMk id="33" creationId="{3D2BBA16-4B3B-4D47-9E8F-F5262DE42A86}"/>
          </ac:spMkLst>
        </pc:spChg>
        <pc:spChg chg="add mod">
          <ac:chgData name="Nicholas Scharan Cysne" userId="0f46feb307c95bbc" providerId="LiveId" clId="{053093D4-D836-45DB-BC47-4BCC43C38F5C}" dt="2022-06-12T01:21:59.630" v="7202" actId="408"/>
          <ac:spMkLst>
            <pc:docMk/>
            <pc:sldMk cId="215480788" sldId="287"/>
            <ac:spMk id="34" creationId="{1AE39451-E282-65CE-DEBE-4D3B55CA7404}"/>
          </ac:spMkLst>
        </pc:spChg>
        <pc:spChg chg="add mod">
          <ac:chgData name="Nicholas Scharan Cysne" userId="0f46feb307c95bbc" providerId="LiveId" clId="{053093D4-D836-45DB-BC47-4BCC43C38F5C}" dt="2022-06-12T01:21:59.630" v="7202" actId="408"/>
          <ac:spMkLst>
            <pc:docMk/>
            <pc:sldMk cId="215480788" sldId="287"/>
            <ac:spMk id="35" creationId="{7EEF9580-40F4-DBBF-7B5F-FA8DD3BF32A9}"/>
          </ac:spMkLst>
        </pc:spChg>
        <pc:spChg chg="add mod">
          <ac:chgData name="Nicholas Scharan Cysne" userId="0f46feb307c95bbc" providerId="LiveId" clId="{053093D4-D836-45DB-BC47-4BCC43C38F5C}" dt="2022-06-12T01:21:59.630" v="7202" actId="408"/>
          <ac:spMkLst>
            <pc:docMk/>
            <pc:sldMk cId="215480788" sldId="287"/>
            <ac:spMk id="36" creationId="{BD02EB8A-A6F4-F4F3-0CE4-CAB07C9B363C}"/>
          </ac:spMkLst>
        </pc:spChg>
        <pc:spChg chg="add mod">
          <ac:chgData name="Nicholas Scharan Cysne" userId="0f46feb307c95bbc" providerId="LiveId" clId="{053093D4-D836-45DB-BC47-4BCC43C38F5C}" dt="2022-06-12T01:21:56.256" v="7201" actId="555"/>
          <ac:spMkLst>
            <pc:docMk/>
            <pc:sldMk cId="215480788" sldId="287"/>
            <ac:spMk id="37" creationId="{486A1917-B01F-1F56-9BDE-35F88110C2EB}"/>
          </ac:spMkLst>
        </pc:spChg>
        <pc:spChg chg="add del mod">
          <ac:chgData name="Nicholas Scharan Cysne" userId="0f46feb307c95bbc" providerId="LiveId" clId="{053093D4-D836-45DB-BC47-4BCC43C38F5C}" dt="2022-06-12T01:21:15.402" v="7195" actId="478"/>
          <ac:spMkLst>
            <pc:docMk/>
            <pc:sldMk cId="215480788" sldId="287"/>
            <ac:spMk id="38" creationId="{EA495F36-8FB8-D175-C9A3-6209B39BE598}"/>
          </ac:spMkLst>
        </pc:spChg>
        <pc:spChg chg="add mod">
          <ac:chgData name="Nicholas Scharan Cysne" userId="0f46feb307c95bbc" providerId="LiveId" clId="{053093D4-D836-45DB-BC47-4BCC43C38F5C}" dt="2022-06-14T01:56:55.148" v="11529" actId="20577"/>
          <ac:spMkLst>
            <pc:docMk/>
            <pc:sldMk cId="215480788" sldId="287"/>
            <ac:spMk id="45" creationId="{0D1B25D5-076E-5BC4-BBD7-6BF7ACA7242F}"/>
          </ac:spMkLst>
        </pc:spChg>
        <pc:spChg chg="add mod">
          <ac:chgData name="Nicholas Scharan Cysne" userId="0f46feb307c95bbc" providerId="LiveId" clId="{053093D4-D836-45DB-BC47-4BCC43C38F5C}" dt="2022-06-12T01:26:37.893" v="7311" actId="122"/>
          <ac:spMkLst>
            <pc:docMk/>
            <pc:sldMk cId="215480788" sldId="287"/>
            <ac:spMk id="46" creationId="{00810F77-D859-7445-0544-ECB1639A52AF}"/>
          </ac:spMkLst>
        </pc:spChg>
        <pc:spChg chg="add mod">
          <ac:chgData name="Nicholas Scharan Cysne" userId="0f46feb307c95bbc" providerId="LiveId" clId="{053093D4-D836-45DB-BC47-4BCC43C38F5C}" dt="2022-06-14T01:56:50.528" v="11527" actId="2711"/>
          <ac:spMkLst>
            <pc:docMk/>
            <pc:sldMk cId="215480788" sldId="287"/>
            <ac:spMk id="47" creationId="{68EE3E2B-AE2C-CD86-7E6C-CACE57077187}"/>
          </ac:spMkLst>
        </pc:spChg>
        <pc:spChg chg="add mod">
          <ac:chgData name="Nicholas Scharan Cysne" userId="0f46feb307c95bbc" providerId="LiveId" clId="{053093D4-D836-45DB-BC47-4BCC43C38F5C}" dt="2022-06-14T01:56:50.528" v="11527" actId="2711"/>
          <ac:spMkLst>
            <pc:docMk/>
            <pc:sldMk cId="215480788" sldId="287"/>
            <ac:spMk id="48" creationId="{CC6FBE26-EA4D-E20F-107B-D9D245A18B72}"/>
          </ac:spMkLst>
        </pc:spChg>
        <pc:spChg chg="add mod">
          <ac:chgData name="Nicholas Scharan Cysne" userId="0f46feb307c95bbc" providerId="LiveId" clId="{053093D4-D836-45DB-BC47-4BCC43C38F5C}" dt="2022-06-14T01:56:50.528" v="11527" actId="2711"/>
          <ac:spMkLst>
            <pc:docMk/>
            <pc:sldMk cId="215480788" sldId="287"/>
            <ac:spMk id="49" creationId="{00F96412-23A5-D56C-F6A5-C73663C50C8A}"/>
          </ac:spMkLst>
        </pc:spChg>
        <pc:spChg chg="add mod">
          <ac:chgData name="Nicholas Scharan Cysne" userId="0f46feb307c95bbc" providerId="LiveId" clId="{053093D4-D836-45DB-BC47-4BCC43C38F5C}" dt="2022-06-14T01:56:50.528" v="11527" actId="2711"/>
          <ac:spMkLst>
            <pc:docMk/>
            <pc:sldMk cId="215480788" sldId="287"/>
            <ac:spMk id="50" creationId="{C38FEDA3-FC15-3CC3-E367-FC1C414304D9}"/>
          </ac:spMkLst>
        </pc:spChg>
        <pc:spChg chg="add mod">
          <ac:chgData name="Nicholas Scharan Cysne" userId="0f46feb307c95bbc" providerId="LiveId" clId="{053093D4-D836-45DB-BC47-4BCC43C38F5C}" dt="2022-06-14T01:56:50.528" v="11527" actId="2711"/>
          <ac:spMkLst>
            <pc:docMk/>
            <pc:sldMk cId="215480788" sldId="287"/>
            <ac:spMk id="51" creationId="{D30E193D-17FD-B849-87CB-FD3D60BE0634}"/>
          </ac:spMkLst>
        </pc:spChg>
        <pc:spChg chg="add mod">
          <ac:chgData name="Nicholas Scharan Cysne" userId="0f46feb307c95bbc" providerId="LiveId" clId="{053093D4-D836-45DB-BC47-4BCC43C38F5C}" dt="2022-06-14T01:56:50.528" v="11527" actId="2711"/>
          <ac:spMkLst>
            <pc:docMk/>
            <pc:sldMk cId="215480788" sldId="287"/>
            <ac:spMk id="52" creationId="{CDD2032D-878B-688E-2765-A18C24D31CD6}"/>
          </ac:spMkLst>
        </pc:spChg>
        <pc:spChg chg="add mod">
          <ac:chgData name="Nicholas Scharan Cysne" userId="0f46feb307c95bbc" providerId="LiveId" clId="{053093D4-D836-45DB-BC47-4BCC43C38F5C}" dt="2022-06-14T01:56:50.528" v="11527" actId="2711"/>
          <ac:spMkLst>
            <pc:docMk/>
            <pc:sldMk cId="215480788" sldId="287"/>
            <ac:spMk id="53" creationId="{A4E6951B-93A7-2251-F95E-C0CADA0CFA67}"/>
          </ac:spMkLst>
        </pc:spChg>
        <pc:spChg chg="add mod">
          <ac:chgData name="Nicholas Scharan Cysne" userId="0f46feb307c95bbc" providerId="LiveId" clId="{053093D4-D836-45DB-BC47-4BCC43C38F5C}" dt="2022-06-14T01:56:50.528" v="11527" actId="2711"/>
          <ac:spMkLst>
            <pc:docMk/>
            <pc:sldMk cId="215480788" sldId="287"/>
            <ac:spMk id="54" creationId="{09E4FD55-CF88-B3B8-B0EA-0CD339FD9820}"/>
          </ac:spMkLst>
        </pc:spChg>
        <pc:spChg chg="add del mod">
          <ac:chgData name="Nicholas Scharan Cysne" userId="0f46feb307c95bbc" providerId="LiveId" clId="{053093D4-D836-45DB-BC47-4BCC43C38F5C}" dt="2022-06-14T18:50:54.860" v="13228" actId="478"/>
          <ac:spMkLst>
            <pc:docMk/>
            <pc:sldMk cId="215480788" sldId="287"/>
            <ac:spMk id="55" creationId="{25A4B6CE-5ECC-EA68-698D-3E9CA64B67E2}"/>
          </ac:spMkLst>
        </pc:spChg>
        <pc:spChg chg="add mod">
          <ac:chgData name="Nicholas Scharan Cysne" userId="0f46feb307c95bbc" providerId="LiveId" clId="{053093D4-D836-45DB-BC47-4BCC43C38F5C}" dt="2022-06-14T18:52:35.318" v="13254" actId="20577"/>
          <ac:spMkLst>
            <pc:docMk/>
            <pc:sldMk cId="215480788" sldId="287"/>
            <ac:spMk id="56" creationId="{284ADED5-C059-FEC0-151E-F5EE4D5B5A1B}"/>
          </ac:spMkLst>
        </pc:spChg>
        <pc:cxnChg chg="add mod">
          <ac:chgData name="Nicholas Scharan Cysne" userId="0f46feb307c95bbc" providerId="LiveId" clId="{053093D4-D836-45DB-BC47-4BCC43C38F5C}" dt="2022-06-12T01:23:17.676" v="7222" actId="12789"/>
          <ac:cxnSpMkLst>
            <pc:docMk/>
            <pc:sldMk cId="215480788" sldId="287"/>
            <ac:cxnSpMk id="5" creationId="{5D36D697-B751-965F-CAA5-4CC81815BDB0}"/>
          </ac:cxnSpMkLst>
        </pc:cxnChg>
        <pc:cxnChg chg="del">
          <ac:chgData name="Nicholas Scharan Cysne" userId="0f46feb307c95bbc" providerId="LiveId" clId="{053093D4-D836-45DB-BC47-4BCC43C38F5C}" dt="2022-06-12T01:17:39.243" v="7104" actId="478"/>
          <ac:cxnSpMkLst>
            <pc:docMk/>
            <pc:sldMk cId="215480788" sldId="287"/>
            <ac:cxnSpMk id="6" creationId="{169797C0-3125-0415-16AF-A0F058DD650F}"/>
          </ac:cxnSpMkLst>
        </pc:cxnChg>
        <pc:cxnChg chg="add mod">
          <ac:chgData name="Nicholas Scharan Cysne" userId="0f46feb307c95bbc" providerId="LiveId" clId="{053093D4-D836-45DB-BC47-4BCC43C38F5C}" dt="2022-06-12T01:18:01.220" v="7121" actId="1035"/>
          <ac:cxnSpMkLst>
            <pc:docMk/>
            <pc:sldMk cId="215480788" sldId="287"/>
            <ac:cxnSpMk id="11" creationId="{B994629E-9EF3-88DD-0A0F-AE0E0BF8F527}"/>
          </ac:cxnSpMkLst>
        </pc:cxnChg>
        <pc:cxnChg chg="add mod">
          <ac:chgData name="Nicholas Scharan Cysne" userId="0f46feb307c95bbc" providerId="LiveId" clId="{053093D4-D836-45DB-BC47-4BCC43C38F5C}" dt="2022-06-12T01:23:20.765" v="7223" actId="408"/>
          <ac:cxnSpMkLst>
            <pc:docMk/>
            <pc:sldMk cId="215480788" sldId="287"/>
            <ac:cxnSpMk id="39" creationId="{2263F12C-2B9F-0569-31E5-1B3C2B5B6C0D}"/>
          </ac:cxnSpMkLst>
        </pc:cxnChg>
        <pc:cxnChg chg="add mod">
          <ac:chgData name="Nicholas Scharan Cysne" userId="0f46feb307c95bbc" providerId="LiveId" clId="{053093D4-D836-45DB-BC47-4BCC43C38F5C}" dt="2022-06-12T01:23:20.765" v="7223" actId="408"/>
          <ac:cxnSpMkLst>
            <pc:docMk/>
            <pc:sldMk cId="215480788" sldId="287"/>
            <ac:cxnSpMk id="40" creationId="{14620CA4-4744-372C-D16A-C06A14E96777}"/>
          </ac:cxnSpMkLst>
        </pc:cxnChg>
        <pc:cxnChg chg="add mod">
          <ac:chgData name="Nicholas Scharan Cysne" userId="0f46feb307c95bbc" providerId="LiveId" clId="{053093D4-D836-45DB-BC47-4BCC43C38F5C}" dt="2022-06-12T01:23:20.765" v="7223" actId="408"/>
          <ac:cxnSpMkLst>
            <pc:docMk/>
            <pc:sldMk cId="215480788" sldId="287"/>
            <ac:cxnSpMk id="41" creationId="{188D17E1-49A8-7423-AF82-2CABFAB23F83}"/>
          </ac:cxnSpMkLst>
        </pc:cxnChg>
        <pc:cxnChg chg="add mod">
          <ac:chgData name="Nicholas Scharan Cysne" userId="0f46feb307c95bbc" providerId="LiveId" clId="{053093D4-D836-45DB-BC47-4BCC43C38F5C}" dt="2022-06-12T01:23:20.765" v="7223" actId="408"/>
          <ac:cxnSpMkLst>
            <pc:docMk/>
            <pc:sldMk cId="215480788" sldId="287"/>
            <ac:cxnSpMk id="42" creationId="{EDBA94EE-5AB9-D33A-4E67-DAFD2E9EEB66}"/>
          </ac:cxnSpMkLst>
        </pc:cxnChg>
        <pc:cxnChg chg="add mod">
          <ac:chgData name="Nicholas Scharan Cysne" userId="0f46feb307c95bbc" providerId="LiveId" clId="{053093D4-D836-45DB-BC47-4BCC43C38F5C}" dt="2022-06-12T01:23:20.765" v="7223" actId="408"/>
          <ac:cxnSpMkLst>
            <pc:docMk/>
            <pc:sldMk cId="215480788" sldId="287"/>
            <ac:cxnSpMk id="43" creationId="{B1B37100-C2EF-6863-D02C-F256DECC4B6B}"/>
          </ac:cxnSpMkLst>
        </pc:cxnChg>
        <pc:cxnChg chg="add mod">
          <ac:chgData name="Nicholas Scharan Cysne" userId="0f46feb307c95bbc" providerId="LiveId" clId="{053093D4-D836-45DB-BC47-4BCC43C38F5C}" dt="2022-06-12T01:23:17.676" v="7222" actId="12789"/>
          <ac:cxnSpMkLst>
            <pc:docMk/>
            <pc:sldMk cId="215480788" sldId="287"/>
            <ac:cxnSpMk id="44" creationId="{FA81DE7E-E5F9-6187-4F4B-2F3B7D8FA938}"/>
          </ac:cxnSpMkLst>
        </pc:cxnChg>
      </pc:sldChg>
      <pc:sldChg chg="addSp delSp modSp add mod ord">
        <pc:chgData name="Nicholas Scharan Cysne" userId="0f46feb307c95bbc" providerId="LiveId" clId="{053093D4-D836-45DB-BC47-4BCC43C38F5C}" dt="2022-06-14T18:52:12.012" v="13248" actId="20577"/>
        <pc:sldMkLst>
          <pc:docMk/>
          <pc:sldMk cId="210954357" sldId="288"/>
        </pc:sldMkLst>
        <pc:spChg chg="add mod">
          <ac:chgData name="Nicholas Scharan Cysne" userId="0f46feb307c95bbc" providerId="LiveId" clId="{053093D4-D836-45DB-BC47-4BCC43C38F5C}" dt="2022-06-13T01:00:23.432" v="8878" actId="164"/>
          <ac:spMkLst>
            <pc:docMk/>
            <pc:sldMk cId="210954357" sldId="288"/>
            <ac:spMk id="2" creationId="{69D9F30F-31BB-02EC-9D77-6284FE3EFBDA}"/>
          </ac:spMkLst>
        </pc:spChg>
        <pc:spChg chg="mod">
          <ac:chgData name="Nicholas Scharan Cysne" userId="0f46feb307c95bbc" providerId="LiveId" clId="{053093D4-D836-45DB-BC47-4BCC43C38F5C}" dt="2022-06-12T22:23:10.227" v="8163" actId="1076"/>
          <ac:spMkLst>
            <pc:docMk/>
            <pc:sldMk cId="210954357" sldId="288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2T22:22:55.050" v="8159" actId="20577"/>
          <ac:spMkLst>
            <pc:docMk/>
            <pc:sldMk cId="210954357" sldId="288"/>
            <ac:spMk id="15" creationId="{F040E5E8-36DA-CAB9-77AE-764E5784508A}"/>
          </ac:spMkLst>
        </pc:spChg>
        <pc:spChg chg="add del mod">
          <ac:chgData name="Nicholas Scharan Cysne" userId="0f46feb307c95bbc" providerId="LiveId" clId="{053093D4-D836-45DB-BC47-4BCC43C38F5C}" dt="2022-06-12T22:23:11.738" v="8164"/>
          <ac:spMkLst>
            <pc:docMk/>
            <pc:sldMk cId="210954357" sldId="288"/>
            <ac:spMk id="37" creationId="{F01CE018-E44D-928D-B13F-5D11066A1195}"/>
          </ac:spMkLst>
        </pc:spChg>
        <pc:spChg chg="add del mod">
          <ac:chgData name="Nicholas Scharan Cysne" userId="0f46feb307c95bbc" providerId="LiveId" clId="{053093D4-D836-45DB-BC47-4BCC43C38F5C}" dt="2022-06-12T22:23:11.738" v="8164"/>
          <ac:spMkLst>
            <pc:docMk/>
            <pc:sldMk cId="210954357" sldId="288"/>
            <ac:spMk id="38" creationId="{DF2CDEB0-FAA9-6F7D-B550-163253489F39}"/>
          </ac:spMkLst>
        </pc:spChg>
        <pc:spChg chg="mod">
          <ac:chgData name="Nicholas Scharan Cysne" userId="0f46feb307c95bbc" providerId="LiveId" clId="{053093D4-D836-45DB-BC47-4BCC43C38F5C}" dt="2022-06-12T22:23:07.798" v="8161"/>
          <ac:spMkLst>
            <pc:docMk/>
            <pc:sldMk cId="210954357" sldId="288"/>
            <ac:spMk id="40" creationId="{21C28CB8-A8B1-8F5D-37E8-5EB0DC5A2F1B}"/>
          </ac:spMkLst>
        </pc:spChg>
        <pc:spChg chg="mod">
          <ac:chgData name="Nicholas Scharan Cysne" userId="0f46feb307c95bbc" providerId="LiveId" clId="{053093D4-D836-45DB-BC47-4BCC43C38F5C}" dt="2022-06-12T22:23:07.798" v="8161"/>
          <ac:spMkLst>
            <pc:docMk/>
            <pc:sldMk cId="210954357" sldId="288"/>
            <ac:spMk id="41" creationId="{1D3F6D96-42EA-8C10-69E9-EF2A68BA139A}"/>
          </ac:spMkLst>
        </pc:spChg>
        <pc:spChg chg="mod">
          <ac:chgData name="Nicholas Scharan Cysne" userId="0f46feb307c95bbc" providerId="LiveId" clId="{053093D4-D836-45DB-BC47-4BCC43C38F5C}" dt="2022-06-12T22:23:07.798" v="8161"/>
          <ac:spMkLst>
            <pc:docMk/>
            <pc:sldMk cId="210954357" sldId="288"/>
            <ac:spMk id="45" creationId="{49AA6C21-65FD-6135-1682-243E4971E4E0}"/>
          </ac:spMkLst>
        </pc:spChg>
        <pc:spChg chg="mod">
          <ac:chgData name="Nicholas Scharan Cysne" userId="0f46feb307c95bbc" providerId="LiveId" clId="{053093D4-D836-45DB-BC47-4BCC43C38F5C}" dt="2022-06-12T22:23:07.798" v="8161"/>
          <ac:spMkLst>
            <pc:docMk/>
            <pc:sldMk cId="210954357" sldId="288"/>
            <ac:spMk id="46" creationId="{415F0065-9757-CFF5-A12F-6E15D69955DE}"/>
          </ac:spMkLst>
        </pc:spChg>
        <pc:spChg chg="mod">
          <ac:chgData name="Nicholas Scharan Cysne" userId="0f46feb307c95bbc" providerId="LiveId" clId="{053093D4-D836-45DB-BC47-4BCC43C38F5C}" dt="2022-06-12T22:23:07.798" v="8161"/>
          <ac:spMkLst>
            <pc:docMk/>
            <pc:sldMk cId="210954357" sldId="288"/>
            <ac:spMk id="49" creationId="{F12F47F4-F2C3-731B-2CE7-4CD86E8418A4}"/>
          </ac:spMkLst>
        </pc:spChg>
        <pc:spChg chg="mod">
          <ac:chgData name="Nicholas Scharan Cysne" userId="0f46feb307c95bbc" providerId="LiveId" clId="{053093D4-D836-45DB-BC47-4BCC43C38F5C}" dt="2022-06-12T22:23:07.798" v="8161"/>
          <ac:spMkLst>
            <pc:docMk/>
            <pc:sldMk cId="210954357" sldId="288"/>
            <ac:spMk id="50" creationId="{6E4429BC-EC4C-1F98-C55F-B45AC24BFB60}"/>
          </ac:spMkLst>
        </pc:spChg>
        <pc:spChg chg="add del mod">
          <ac:chgData name="Nicholas Scharan Cysne" userId="0f46feb307c95bbc" providerId="LiveId" clId="{053093D4-D836-45DB-BC47-4BCC43C38F5C}" dt="2022-06-12T22:23:11.738" v="8164"/>
          <ac:spMkLst>
            <pc:docMk/>
            <pc:sldMk cId="210954357" sldId="288"/>
            <ac:spMk id="51" creationId="{25A29524-F775-C3D2-8039-E03067CAB6C6}"/>
          </ac:spMkLst>
        </pc:spChg>
        <pc:spChg chg="add del mod">
          <ac:chgData name="Nicholas Scharan Cysne" userId="0f46feb307c95bbc" providerId="LiveId" clId="{053093D4-D836-45DB-BC47-4BCC43C38F5C}" dt="2022-06-12T22:23:11.738" v="8164"/>
          <ac:spMkLst>
            <pc:docMk/>
            <pc:sldMk cId="210954357" sldId="288"/>
            <ac:spMk id="52" creationId="{708D8C20-DCCD-B542-BFE7-3A100A19FFBB}"/>
          </ac:spMkLst>
        </pc:spChg>
        <pc:spChg chg="add del mod">
          <ac:chgData name="Nicholas Scharan Cysne" userId="0f46feb307c95bbc" providerId="LiveId" clId="{053093D4-D836-45DB-BC47-4BCC43C38F5C}" dt="2022-06-12T22:23:11.738" v="8164"/>
          <ac:spMkLst>
            <pc:docMk/>
            <pc:sldMk cId="210954357" sldId="288"/>
            <ac:spMk id="53" creationId="{2BCFE1EE-1A0C-6A7E-C3B2-1C6CE022FABE}"/>
          </ac:spMkLst>
        </pc:spChg>
        <pc:spChg chg="add del mod">
          <ac:chgData name="Nicholas Scharan Cysne" userId="0f46feb307c95bbc" providerId="LiveId" clId="{053093D4-D836-45DB-BC47-4BCC43C38F5C}" dt="2022-06-12T22:23:11.738" v="8164"/>
          <ac:spMkLst>
            <pc:docMk/>
            <pc:sldMk cId="210954357" sldId="288"/>
            <ac:spMk id="54" creationId="{A791A208-1D45-3423-6AEC-54EFA39FB513}"/>
          </ac:spMkLst>
        </pc:spChg>
        <pc:spChg chg="add del mod">
          <ac:chgData name="Nicholas Scharan Cysne" userId="0f46feb307c95bbc" providerId="LiveId" clId="{053093D4-D836-45DB-BC47-4BCC43C38F5C}" dt="2022-06-12T22:23:11.738" v="8164"/>
          <ac:spMkLst>
            <pc:docMk/>
            <pc:sldMk cId="210954357" sldId="288"/>
            <ac:spMk id="55" creationId="{F5060ED2-C560-A1F0-1CBC-43C69BA3B26B}"/>
          </ac:spMkLst>
        </pc:spChg>
        <pc:spChg chg="add mod">
          <ac:chgData name="Nicholas Scharan Cysne" userId="0f46feb307c95bbc" providerId="LiveId" clId="{053093D4-D836-45DB-BC47-4BCC43C38F5C}" dt="2022-06-13T01:00:23.432" v="8878" actId="164"/>
          <ac:spMkLst>
            <pc:docMk/>
            <pc:sldMk cId="210954357" sldId="288"/>
            <ac:spMk id="56" creationId="{C74C9A07-F585-BD08-E61B-C786331EF190}"/>
          </ac:spMkLst>
        </pc:spChg>
        <pc:spChg chg="add mod">
          <ac:chgData name="Nicholas Scharan Cysne" userId="0f46feb307c95bbc" providerId="LiveId" clId="{053093D4-D836-45DB-BC47-4BCC43C38F5C}" dt="2022-06-13T01:00:02.219" v="8877" actId="14100"/>
          <ac:spMkLst>
            <pc:docMk/>
            <pc:sldMk cId="210954357" sldId="288"/>
            <ac:spMk id="57" creationId="{AACC1833-7B10-4180-CB66-53C3259EDD91}"/>
          </ac:spMkLst>
        </pc:spChg>
        <pc:spChg chg="mod">
          <ac:chgData name="Nicholas Scharan Cysne" userId="0f46feb307c95bbc" providerId="LiveId" clId="{053093D4-D836-45DB-BC47-4BCC43C38F5C}" dt="2022-06-12T22:23:12.874" v="8165"/>
          <ac:spMkLst>
            <pc:docMk/>
            <pc:sldMk cId="210954357" sldId="288"/>
            <ac:spMk id="59" creationId="{EE5DE6F7-39F8-C929-F319-88566B0DE1B6}"/>
          </ac:spMkLst>
        </pc:spChg>
        <pc:spChg chg="mod">
          <ac:chgData name="Nicholas Scharan Cysne" userId="0f46feb307c95bbc" providerId="LiveId" clId="{053093D4-D836-45DB-BC47-4BCC43C38F5C}" dt="2022-06-12T22:23:12.874" v="8165"/>
          <ac:spMkLst>
            <pc:docMk/>
            <pc:sldMk cId="210954357" sldId="288"/>
            <ac:spMk id="60" creationId="{DE7EBD87-B6CC-3C8A-56E7-13AF9BBED701}"/>
          </ac:spMkLst>
        </pc:spChg>
        <pc:spChg chg="mod">
          <ac:chgData name="Nicholas Scharan Cysne" userId="0f46feb307c95bbc" providerId="LiveId" clId="{053093D4-D836-45DB-BC47-4BCC43C38F5C}" dt="2022-06-12T22:23:12.874" v="8165"/>
          <ac:spMkLst>
            <pc:docMk/>
            <pc:sldMk cId="210954357" sldId="288"/>
            <ac:spMk id="62" creationId="{20A27ED9-398B-A600-B190-D634DDAD2889}"/>
          </ac:spMkLst>
        </pc:spChg>
        <pc:spChg chg="mod">
          <ac:chgData name="Nicholas Scharan Cysne" userId="0f46feb307c95bbc" providerId="LiveId" clId="{053093D4-D836-45DB-BC47-4BCC43C38F5C}" dt="2022-06-12T22:23:12.874" v="8165"/>
          <ac:spMkLst>
            <pc:docMk/>
            <pc:sldMk cId="210954357" sldId="288"/>
            <ac:spMk id="63" creationId="{235D93EE-E686-3042-B28D-09DF358709A0}"/>
          </ac:spMkLst>
        </pc:spChg>
        <pc:spChg chg="mod">
          <ac:chgData name="Nicholas Scharan Cysne" userId="0f46feb307c95bbc" providerId="LiveId" clId="{053093D4-D836-45DB-BC47-4BCC43C38F5C}" dt="2022-06-12T22:23:12.874" v="8165"/>
          <ac:spMkLst>
            <pc:docMk/>
            <pc:sldMk cId="210954357" sldId="288"/>
            <ac:spMk id="66" creationId="{E6D98AB2-4A32-EE68-8000-BE5513676F2E}"/>
          </ac:spMkLst>
        </pc:spChg>
        <pc:spChg chg="mod">
          <ac:chgData name="Nicholas Scharan Cysne" userId="0f46feb307c95bbc" providerId="LiveId" clId="{053093D4-D836-45DB-BC47-4BCC43C38F5C}" dt="2022-06-12T22:23:12.874" v="8165"/>
          <ac:spMkLst>
            <pc:docMk/>
            <pc:sldMk cId="210954357" sldId="288"/>
            <ac:spMk id="67" creationId="{A0B3D1EF-D380-36B7-E8A1-053FEA9FE234}"/>
          </ac:spMkLst>
        </pc:spChg>
        <pc:spChg chg="add del mod">
          <ac:chgData name="Nicholas Scharan Cysne" userId="0f46feb307c95bbc" providerId="LiveId" clId="{053093D4-D836-45DB-BC47-4BCC43C38F5C}" dt="2022-06-12T22:35:05.689" v="8417" actId="478"/>
          <ac:spMkLst>
            <pc:docMk/>
            <pc:sldMk cId="210954357" sldId="288"/>
            <ac:spMk id="68" creationId="{9C68A51F-E927-5C4C-6F6B-2E3755F895EB}"/>
          </ac:spMkLst>
        </pc:spChg>
        <pc:spChg chg="add del mod">
          <ac:chgData name="Nicholas Scharan Cysne" userId="0f46feb307c95bbc" providerId="LiveId" clId="{053093D4-D836-45DB-BC47-4BCC43C38F5C}" dt="2022-06-12T22:37:41.674" v="8469" actId="478"/>
          <ac:spMkLst>
            <pc:docMk/>
            <pc:sldMk cId="210954357" sldId="288"/>
            <ac:spMk id="69" creationId="{1CD11649-599A-51D8-7F69-393727A25F1D}"/>
          </ac:spMkLst>
        </pc:spChg>
        <pc:spChg chg="add mod">
          <ac:chgData name="Nicholas Scharan Cysne" userId="0f46feb307c95bbc" providerId="LiveId" clId="{053093D4-D836-45DB-BC47-4BCC43C38F5C}" dt="2022-06-12T22:39:31.020" v="8554" actId="1076"/>
          <ac:spMkLst>
            <pc:docMk/>
            <pc:sldMk cId="210954357" sldId="288"/>
            <ac:spMk id="70" creationId="{4DA60EDA-3515-0729-F11E-7BF98ADD125B}"/>
          </ac:spMkLst>
        </pc:spChg>
        <pc:spChg chg="add del mod">
          <ac:chgData name="Nicholas Scharan Cysne" userId="0f46feb307c95bbc" providerId="LiveId" clId="{053093D4-D836-45DB-BC47-4BCC43C38F5C}" dt="2022-06-12T22:37:58.277" v="8473" actId="478"/>
          <ac:spMkLst>
            <pc:docMk/>
            <pc:sldMk cId="210954357" sldId="288"/>
            <ac:spMk id="71" creationId="{35BCEC3B-4386-368A-24DA-6E3DABEBB6A8}"/>
          </ac:spMkLst>
        </pc:spChg>
        <pc:spChg chg="add mod">
          <ac:chgData name="Nicholas Scharan Cysne" userId="0f46feb307c95bbc" providerId="LiveId" clId="{053093D4-D836-45DB-BC47-4BCC43C38F5C}" dt="2022-06-12T22:39:31.020" v="8554" actId="1076"/>
          <ac:spMkLst>
            <pc:docMk/>
            <pc:sldMk cId="210954357" sldId="288"/>
            <ac:spMk id="72" creationId="{D5B2F818-E73C-7FD6-A62E-70B0F35E090F}"/>
          </ac:spMkLst>
        </pc:spChg>
        <pc:spChg chg="add del mod">
          <ac:chgData name="Nicholas Scharan Cysne" userId="0f46feb307c95bbc" providerId="LiveId" clId="{053093D4-D836-45DB-BC47-4BCC43C38F5C}" dt="2022-06-12T22:23:49.824" v="8247" actId="478"/>
          <ac:spMkLst>
            <pc:docMk/>
            <pc:sldMk cId="210954357" sldId="288"/>
            <ac:spMk id="73" creationId="{57C6DCAB-96B1-64FC-A7AD-54F9759F3037}"/>
          </ac:spMkLst>
        </pc:spChg>
        <pc:spChg chg="add del mod">
          <ac:chgData name="Nicholas Scharan Cysne" userId="0f46feb307c95bbc" providerId="LiveId" clId="{053093D4-D836-45DB-BC47-4BCC43C38F5C}" dt="2022-06-12T22:37:58.859" v="8474" actId="478"/>
          <ac:spMkLst>
            <pc:docMk/>
            <pc:sldMk cId="210954357" sldId="288"/>
            <ac:spMk id="74" creationId="{72AF80D4-5D9C-7AA1-13C8-41B71F28E1B4}"/>
          </ac:spMkLst>
        </pc:spChg>
        <pc:spChg chg="add mod">
          <ac:chgData name="Nicholas Scharan Cysne" userId="0f46feb307c95bbc" providerId="LiveId" clId="{053093D4-D836-45DB-BC47-4BCC43C38F5C}" dt="2022-06-12T22:39:31.020" v="8554" actId="1076"/>
          <ac:spMkLst>
            <pc:docMk/>
            <pc:sldMk cId="210954357" sldId="288"/>
            <ac:spMk id="75" creationId="{2141484A-CC86-C2E7-D2A8-82126C389865}"/>
          </ac:spMkLst>
        </pc:spChg>
        <pc:spChg chg="mod">
          <ac:chgData name="Nicholas Scharan Cysne" userId="0f46feb307c95bbc" providerId="LiveId" clId="{053093D4-D836-45DB-BC47-4BCC43C38F5C}" dt="2022-06-12T22:34:51.499" v="8409"/>
          <ac:spMkLst>
            <pc:docMk/>
            <pc:sldMk cId="210954357" sldId="288"/>
            <ac:spMk id="77" creationId="{DDDEE070-99F2-3B89-6CA4-49B4BA71DB83}"/>
          </ac:spMkLst>
        </pc:spChg>
        <pc:spChg chg="mod">
          <ac:chgData name="Nicholas Scharan Cysne" userId="0f46feb307c95bbc" providerId="LiveId" clId="{053093D4-D836-45DB-BC47-4BCC43C38F5C}" dt="2022-06-12T22:34:51.499" v="8409"/>
          <ac:spMkLst>
            <pc:docMk/>
            <pc:sldMk cId="210954357" sldId="288"/>
            <ac:spMk id="78" creationId="{65F015DE-C2B1-FF8E-139D-05CAFA865B25}"/>
          </ac:spMkLst>
        </pc:spChg>
        <pc:spChg chg="mod">
          <ac:chgData name="Nicholas Scharan Cysne" userId="0f46feb307c95bbc" providerId="LiveId" clId="{053093D4-D836-45DB-BC47-4BCC43C38F5C}" dt="2022-06-12T22:34:54.032" v="8411"/>
          <ac:spMkLst>
            <pc:docMk/>
            <pc:sldMk cId="210954357" sldId="288"/>
            <ac:spMk id="80" creationId="{3B10A797-92DE-54D3-8412-89A34B697EE6}"/>
          </ac:spMkLst>
        </pc:spChg>
        <pc:spChg chg="mod">
          <ac:chgData name="Nicholas Scharan Cysne" userId="0f46feb307c95bbc" providerId="LiveId" clId="{053093D4-D836-45DB-BC47-4BCC43C38F5C}" dt="2022-06-12T22:34:54.032" v="8411"/>
          <ac:spMkLst>
            <pc:docMk/>
            <pc:sldMk cId="210954357" sldId="288"/>
            <ac:spMk id="81" creationId="{6B6DCC7F-35AA-D5C8-26F5-02525DDBC194}"/>
          </ac:spMkLst>
        </pc:spChg>
        <pc:spChg chg="mod">
          <ac:chgData name="Nicholas Scharan Cysne" userId="0f46feb307c95bbc" providerId="LiveId" clId="{053093D4-D836-45DB-BC47-4BCC43C38F5C}" dt="2022-06-12T22:34:58.748" v="8413"/>
          <ac:spMkLst>
            <pc:docMk/>
            <pc:sldMk cId="210954357" sldId="288"/>
            <ac:spMk id="83" creationId="{9B943484-8032-170F-400E-7411EE488234}"/>
          </ac:spMkLst>
        </pc:spChg>
        <pc:spChg chg="mod">
          <ac:chgData name="Nicholas Scharan Cysne" userId="0f46feb307c95bbc" providerId="LiveId" clId="{053093D4-D836-45DB-BC47-4BCC43C38F5C}" dt="2022-06-12T22:34:58.748" v="8413"/>
          <ac:spMkLst>
            <pc:docMk/>
            <pc:sldMk cId="210954357" sldId="288"/>
            <ac:spMk id="84" creationId="{350A7BAE-10FA-198E-BC01-71B637123588}"/>
          </ac:spMkLst>
        </pc:spChg>
        <pc:spChg chg="mod">
          <ac:chgData name="Nicholas Scharan Cysne" userId="0f46feb307c95bbc" providerId="LiveId" clId="{053093D4-D836-45DB-BC47-4BCC43C38F5C}" dt="2022-06-12T22:35:01.607" v="8415"/>
          <ac:spMkLst>
            <pc:docMk/>
            <pc:sldMk cId="210954357" sldId="288"/>
            <ac:spMk id="86" creationId="{09D8E52C-3CC0-649A-54CD-06AEFEB34E28}"/>
          </ac:spMkLst>
        </pc:spChg>
        <pc:spChg chg="mod">
          <ac:chgData name="Nicholas Scharan Cysne" userId="0f46feb307c95bbc" providerId="LiveId" clId="{053093D4-D836-45DB-BC47-4BCC43C38F5C}" dt="2022-06-12T22:35:01.607" v="8415"/>
          <ac:spMkLst>
            <pc:docMk/>
            <pc:sldMk cId="210954357" sldId="288"/>
            <ac:spMk id="87" creationId="{FD5BF615-0CE0-513B-6A38-07423035E8EC}"/>
          </ac:spMkLst>
        </pc:spChg>
        <pc:spChg chg="add mod">
          <ac:chgData name="Nicholas Scharan Cysne" userId="0f46feb307c95bbc" providerId="LiveId" clId="{053093D4-D836-45DB-BC47-4BCC43C38F5C}" dt="2022-06-12T22:39:31.020" v="8554" actId="1076"/>
          <ac:spMkLst>
            <pc:docMk/>
            <pc:sldMk cId="210954357" sldId="288"/>
            <ac:spMk id="88" creationId="{154F704D-1438-C258-8BA2-93B2B83EAE65}"/>
          </ac:spMkLst>
        </pc:spChg>
        <pc:spChg chg="add mod">
          <ac:chgData name="Nicholas Scharan Cysne" userId="0f46feb307c95bbc" providerId="LiveId" clId="{053093D4-D836-45DB-BC47-4BCC43C38F5C}" dt="2022-06-12T22:39:31.020" v="8554" actId="1076"/>
          <ac:spMkLst>
            <pc:docMk/>
            <pc:sldMk cId="210954357" sldId="288"/>
            <ac:spMk id="89" creationId="{D215FFD0-3B18-2AA0-759D-A9768805B6C9}"/>
          </ac:spMkLst>
        </pc:spChg>
        <pc:spChg chg="add del mod">
          <ac:chgData name="Nicholas Scharan Cysne" userId="0f46feb307c95bbc" providerId="LiveId" clId="{053093D4-D836-45DB-BC47-4BCC43C38F5C}" dt="2022-06-12T22:37:36.135" v="8467" actId="478"/>
          <ac:spMkLst>
            <pc:docMk/>
            <pc:sldMk cId="210954357" sldId="288"/>
            <ac:spMk id="90" creationId="{D0ACCAE8-614D-11D8-5582-F9B3FD37C959}"/>
          </ac:spMkLst>
        </pc:spChg>
        <pc:spChg chg="add mod">
          <ac:chgData name="Nicholas Scharan Cysne" userId="0f46feb307c95bbc" providerId="LiveId" clId="{053093D4-D836-45DB-BC47-4BCC43C38F5C}" dt="2022-06-12T22:39:31.020" v="8554" actId="1076"/>
          <ac:spMkLst>
            <pc:docMk/>
            <pc:sldMk cId="210954357" sldId="288"/>
            <ac:spMk id="91" creationId="{3AFBF27A-5BC0-6D6D-5A6A-BE16CCE45BD7}"/>
          </ac:spMkLst>
        </pc:spChg>
        <pc:spChg chg="add del mod">
          <ac:chgData name="Nicholas Scharan Cysne" userId="0f46feb307c95bbc" providerId="LiveId" clId="{053093D4-D836-45DB-BC47-4BCC43C38F5C}" dt="2022-06-12T22:37:36.135" v="8467" actId="478"/>
          <ac:spMkLst>
            <pc:docMk/>
            <pc:sldMk cId="210954357" sldId="288"/>
            <ac:spMk id="92" creationId="{1E01A223-7364-D5AC-417C-64B29D5BC117}"/>
          </ac:spMkLst>
        </pc:spChg>
        <pc:spChg chg="add mod">
          <ac:chgData name="Nicholas Scharan Cysne" userId="0f46feb307c95bbc" providerId="LiveId" clId="{053093D4-D836-45DB-BC47-4BCC43C38F5C}" dt="2022-06-12T22:39:31.020" v="8554" actId="1076"/>
          <ac:spMkLst>
            <pc:docMk/>
            <pc:sldMk cId="210954357" sldId="288"/>
            <ac:spMk id="93" creationId="{0603B9CC-641F-2414-0262-FC17A5B046DD}"/>
          </ac:spMkLst>
        </pc:spChg>
        <pc:spChg chg="add del mod">
          <ac:chgData name="Nicholas Scharan Cysne" userId="0f46feb307c95bbc" providerId="LiveId" clId="{053093D4-D836-45DB-BC47-4BCC43C38F5C}" dt="2022-06-13T00:59:58.406" v="8876" actId="478"/>
          <ac:spMkLst>
            <pc:docMk/>
            <pc:sldMk cId="210954357" sldId="288"/>
            <ac:spMk id="94" creationId="{976C490D-EFDF-163B-601F-19B0774FC8C8}"/>
          </ac:spMkLst>
        </pc:spChg>
        <pc:spChg chg="add del mod">
          <ac:chgData name="Nicholas Scharan Cysne" userId="0f46feb307c95bbc" providerId="LiveId" clId="{053093D4-D836-45DB-BC47-4BCC43C38F5C}" dt="2022-06-14T18:50:38.807" v="13220" actId="478"/>
          <ac:spMkLst>
            <pc:docMk/>
            <pc:sldMk cId="210954357" sldId="288"/>
            <ac:spMk id="95" creationId="{F91C59B4-171E-C0DB-E8D7-E6869534566F}"/>
          </ac:spMkLst>
        </pc:spChg>
        <pc:spChg chg="add mod">
          <ac:chgData name="Nicholas Scharan Cysne" userId="0f46feb307c95bbc" providerId="LiveId" clId="{053093D4-D836-45DB-BC47-4BCC43C38F5C}" dt="2022-06-14T18:52:12.012" v="13248" actId="20577"/>
          <ac:spMkLst>
            <pc:docMk/>
            <pc:sldMk cId="210954357" sldId="288"/>
            <ac:spMk id="96" creationId="{315CA53D-8F0D-8432-C80F-A45207DA69F0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33" creationId="{EC2C73E4-E71C-FB6D-00B2-B0BC2FEB16D8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34" creationId="{5CEB3B7D-5E20-0F98-9782-6408CCDEB573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35" creationId="{A1F83008-8780-9BF2-33D0-B6EDCC1F11EE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36" creationId="{9FD12EB7-601D-A36D-7A5A-E0565B9D73BB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37" creationId="{ADBAEE82-6956-F251-5E11-D2596E03785C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38" creationId="{B9E10795-2B92-A344-424C-114DA8BEA823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40" creationId="{D98B87C9-60CA-0668-2C8E-451683C5B61C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41" creationId="{D04DC6B3-475D-CB9D-083D-A2025885EAB0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43" creationId="{EC103C3F-2C5B-78C3-7108-0442DE302B24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44" creationId="{D5736642-C54A-72EF-7808-8E44A8D16AB3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45" creationId="{CEA2582B-2275-7B5C-2467-7EF0A69A0DDB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46" creationId="{DFFCA424-75C3-7E1D-01EC-91DF0B9BEECD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47" creationId="{78C9405B-BE56-14CA-4184-899941EA7322}"/>
          </ac:spMkLst>
        </pc:spChg>
        <pc:spChg chg="del">
          <ac:chgData name="Nicholas Scharan Cysne" userId="0f46feb307c95bbc" providerId="LiveId" clId="{053093D4-D836-45DB-BC47-4BCC43C38F5C}" dt="2022-06-12T22:23:01.448" v="8160" actId="478"/>
          <ac:spMkLst>
            <pc:docMk/>
            <pc:sldMk cId="210954357" sldId="288"/>
            <ac:spMk id="148" creationId="{81403720-D311-D28E-0A98-99B2F9F4E43D}"/>
          </ac:spMkLst>
        </pc:spChg>
        <pc:grpChg chg="add mod">
          <ac:chgData name="Nicholas Scharan Cysne" userId="0f46feb307c95bbc" providerId="LiveId" clId="{053093D4-D836-45DB-BC47-4BCC43C38F5C}" dt="2022-06-13T01:00:30.974" v="8880" actId="1076"/>
          <ac:grpSpMkLst>
            <pc:docMk/>
            <pc:sldMk cId="210954357" sldId="288"/>
            <ac:grpSpMk id="3" creationId="{86D5D8A6-57ED-633C-4BC8-FA3FAC1A207C}"/>
          </ac:grpSpMkLst>
        </pc:grpChg>
        <pc:grpChg chg="add del mod">
          <ac:chgData name="Nicholas Scharan Cysne" userId="0f46feb307c95bbc" providerId="LiveId" clId="{053093D4-D836-45DB-BC47-4BCC43C38F5C}" dt="2022-06-12T22:23:11.738" v="8164"/>
          <ac:grpSpMkLst>
            <pc:docMk/>
            <pc:sldMk cId="210954357" sldId="288"/>
            <ac:grpSpMk id="39" creationId="{E93F4E67-F61D-A9DB-8309-E83AF1081B88}"/>
          </ac:grpSpMkLst>
        </pc:grpChg>
        <pc:grpChg chg="add del mod">
          <ac:chgData name="Nicholas Scharan Cysne" userId="0f46feb307c95bbc" providerId="LiveId" clId="{053093D4-D836-45DB-BC47-4BCC43C38F5C}" dt="2022-06-12T22:23:11.738" v="8164"/>
          <ac:grpSpMkLst>
            <pc:docMk/>
            <pc:sldMk cId="210954357" sldId="288"/>
            <ac:grpSpMk id="43" creationId="{CCEDD92D-DBC3-EFDB-F6C6-0FAE7DF08C5A}"/>
          </ac:grpSpMkLst>
        </pc:grpChg>
        <pc:grpChg chg="add del mod">
          <ac:chgData name="Nicholas Scharan Cysne" userId="0f46feb307c95bbc" providerId="LiveId" clId="{053093D4-D836-45DB-BC47-4BCC43C38F5C}" dt="2022-06-12T22:23:11.738" v="8164"/>
          <ac:grpSpMkLst>
            <pc:docMk/>
            <pc:sldMk cId="210954357" sldId="288"/>
            <ac:grpSpMk id="47" creationId="{C23028B5-D8AF-458C-E08A-27C45CAB169B}"/>
          </ac:grpSpMkLst>
        </pc:grpChg>
        <pc:grpChg chg="add mod">
          <ac:chgData name="Nicholas Scharan Cysne" userId="0f46feb307c95bbc" providerId="LiveId" clId="{053093D4-D836-45DB-BC47-4BCC43C38F5C}" dt="2022-06-13T01:00:23.432" v="8878" actId="164"/>
          <ac:grpSpMkLst>
            <pc:docMk/>
            <pc:sldMk cId="210954357" sldId="288"/>
            <ac:grpSpMk id="58" creationId="{CFFC93A4-BB32-530E-B2E9-7F153ED50115}"/>
          </ac:grpSpMkLst>
        </pc:grpChg>
        <pc:grpChg chg="add mod">
          <ac:chgData name="Nicholas Scharan Cysne" userId="0f46feb307c95bbc" providerId="LiveId" clId="{053093D4-D836-45DB-BC47-4BCC43C38F5C}" dt="2022-06-13T01:00:23.432" v="8878" actId="164"/>
          <ac:grpSpMkLst>
            <pc:docMk/>
            <pc:sldMk cId="210954357" sldId="288"/>
            <ac:grpSpMk id="61" creationId="{C89C7616-8EF8-4745-0A94-254B9C64F8F9}"/>
          </ac:grpSpMkLst>
        </pc:grpChg>
        <pc:grpChg chg="add mod">
          <ac:chgData name="Nicholas Scharan Cysne" userId="0f46feb307c95bbc" providerId="LiveId" clId="{053093D4-D836-45DB-BC47-4BCC43C38F5C}" dt="2022-06-13T01:00:23.432" v="8878" actId="164"/>
          <ac:grpSpMkLst>
            <pc:docMk/>
            <pc:sldMk cId="210954357" sldId="288"/>
            <ac:grpSpMk id="64" creationId="{F1E41BC6-83C1-7DD4-8432-CC8ABA720C29}"/>
          </ac:grpSpMkLst>
        </pc:grpChg>
        <pc:grpChg chg="add mod">
          <ac:chgData name="Nicholas Scharan Cysne" userId="0f46feb307c95bbc" providerId="LiveId" clId="{053093D4-D836-45DB-BC47-4BCC43C38F5C}" dt="2022-06-13T01:00:23.432" v="8878" actId="164"/>
          <ac:grpSpMkLst>
            <pc:docMk/>
            <pc:sldMk cId="210954357" sldId="288"/>
            <ac:grpSpMk id="76" creationId="{591E257C-7879-D278-5AA9-D383E75FD35C}"/>
          </ac:grpSpMkLst>
        </pc:grpChg>
        <pc:grpChg chg="add mod">
          <ac:chgData name="Nicholas Scharan Cysne" userId="0f46feb307c95bbc" providerId="LiveId" clId="{053093D4-D836-45DB-BC47-4BCC43C38F5C}" dt="2022-06-13T01:00:23.432" v="8878" actId="164"/>
          <ac:grpSpMkLst>
            <pc:docMk/>
            <pc:sldMk cId="210954357" sldId="288"/>
            <ac:grpSpMk id="79" creationId="{074DCA1B-D039-CCF7-C256-07D612CEEF02}"/>
          </ac:grpSpMkLst>
        </pc:grpChg>
        <pc:grpChg chg="add mod">
          <ac:chgData name="Nicholas Scharan Cysne" userId="0f46feb307c95bbc" providerId="LiveId" clId="{053093D4-D836-45DB-BC47-4BCC43C38F5C}" dt="2022-06-13T01:00:23.432" v="8878" actId="164"/>
          <ac:grpSpMkLst>
            <pc:docMk/>
            <pc:sldMk cId="210954357" sldId="288"/>
            <ac:grpSpMk id="82" creationId="{D6B803F0-E98A-8793-1639-05833AF47536}"/>
          </ac:grpSpMkLst>
        </pc:grpChg>
        <pc:grpChg chg="add mod">
          <ac:chgData name="Nicholas Scharan Cysne" userId="0f46feb307c95bbc" providerId="LiveId" clId="{053093D4-D836-45DB-BC47-4BCC43C38F5C}" dt="2022-06-13T01:00:23.432" v="8878" actId="164"/>
          <ac:grpSpMkLst>
            <pc:docMk/>
            <pc:sldMk cId="210954357" sldId="288"/>
            <ac:grpSpMk id="85" creationId="{9AABD55D-3111-D755-65B8-818BBAD5800F}"/>
          </ac:grpSpMkLst>
        </pc:grpChg>
        <pc:grpChg chg="del">
          <ac:chgData name="Nicholas Scharan Cysne" userId="0f46feb307c95bbc" providerId="LiveId" clId="{053093D4-D836-45DB-BC47-4BCC43C38F5C}" dt="2022-06-12T22:23:01.448" v="8160" actId="478"/>
          <ac:grpSpMkLst>
            <pc:docMk/>
            <pc:sldMk cId="210954357" sldId="288"/>
            <ac:grpSpMk id="139" creationId="{E72DD74E-0BD6-E670-6FAE-211DE338EE7F}"/>
          </ac:grpSpMkLst>
        </pc:grpChg>
        <pc:cxnChg chg="mod">
          <ac:chgData name="Nicholas Scharan Cysne" userId="0f46feb307c95bbc" providerId="LiveId" clId="{053093D4-D836-45DB-BC47-4BCC43C38F5C}" dt="2022-06-12T22:23:01.448" v="8160" actId="478"/>
          <ac:cxnSpMkLst>
            <pc:docMk/>
            <pc:sldMk cId="210954357" sldId="288"/>
            <ac:cxnSpMk id="26" creationId="{77E174C4-345D-CF29-BE9C-6EB4A23F56AB}"/>
          </ac:cxnSpMkLst>
        </pc:cxnChg>
        <pc:cxnChg chg="mod">
          <ac:chgData name="Nicholas Scharan Cysne" userId="0f46feb307c95bbc" providerId="LiveId" clId="{053093D4-D836-45DB-BC47-4BCC43C38F5C}" dt="2022-06-12T22:23:01.448" v="8160" actId="478"/>
          <ac:cxnSpMkLst>
            <pc:docMk/>
            <pc:sldMk cId="210954357" sldId="288"/>
            <ac:cxnSpMk id="27" creationId="{98D63222-92E2-0BF7-903F-FF37464560B6}"/>
          </ac:cxnSpMkLst>
        </pc:cxnChg>
        <pc:cxnChg chg="mod">
          <ac:chgData name="Nicholas Scharan Cysne" userId="0f46feb307c95bbc" providerId="LiveId" clId="{053093D4-D836-45DB-BC47-4BCC43C38F5C}" dt="2022-06-12T22:23:01.448" v="8160" actId="478"/>
          <ac:cxnSpMkLst>
            <pc:docMk/>
            <pc:sldMk cId="210954357" sldId="288"/>
            <ac:cxnSpMk id="28" creationId="{D017405B-304C-F1EE-4EE1-50CDBE0FCD3A}"/>
          </ac:cxnSpMkLst>
        </pc:cxnChg>
        <pc:cxnChg chg="mod">
          <ac:chgData name="Nicholas Scharan Cysne" userId="0f46feb307c95bbc" providerId="LiveId" clId="{053093D4-D836-45DB-BC47-4BCC43C38F5C}" dt="2022-06-12T22:23:01.448" v="8160" actId="478"/>
          <ac:cxnSpMkLst>
            <pc:docMk/>
            <pc:sldMk cId="210954357" sldId="288"/>
            <ac:cxnSpMk id="29" creationId="{8F973A7D-3567-1579-4685-031ECC35A312}"/>
          </ac:cxnSpMkLst>
        </pc:cxnChg>
        <pc:cxnChg chg="mod">
          <ac:chgData name="Nicholas Scharan Cysne" userId="0f46feb307c95bbc" providerId="LiveId" clId="{053093D4-D836-45DB-BC47-4BCC43C38F5C}" dt="2022-06-12T22:23:01.448" v="8160" actId="478"/>
          <ac:cxnSpMkLst>
            <pc:docMk/>
            <pc:sldMk cId="210954357" sldId="288"/>
            <ac:cxnSpMk id="30" creationId="{1C82EDB8-90F7-872E-C894-913B9CD79710}"/>
          </ac:cxnSpMkLst>
        </pc:cxnChg>
        <pc:cxnChg chg="mod">
          <ac:chgData name="Nicholas Scharan Cysne" userId="0f46feb307c95bbc" providerId="LiveId" clId="{053093D4-D836-45DB-BC47-4BCC43C38F5C}" dt="2022-06-12T22:23:01.448" v="8160" actId="478"/>
          <ac:cxnSpMkLst>
            <pc:docMk/>
            <pc:sldMk cId="210954357" sldId="288"/>
            <ac:cxnSpMk id="44" creationId="{9C13CA5F-CAF3-CC77-B37C-E64E242886ED}"/>
          </ac:cxnSpMkLst>
        </pc:cxnChg>
        <pc:cxnChg chg="mod">
          <ac:chgData name="Nicholas Scharan Cysne" userId="0f46feb307c95bbc" providerId="LiveId" clId="{053093D4-D836-45DB-BC47-4BCC43C38F5C}" dt="2022-06-12T22:23:01.448" v="8160" actId="478"/>
          <ac:cxnSpMkLst>
            <pc:docMk/>
            <pc:sldMk cId="210954357" sldId="288"/>
            <ac:cxnSpMk id="48" creationId="{4D7BA68B-F315-9257-2196-F37628125DF4}"/>
          </ac:cxnSpMkLst>
        </pc:cxnChg>
        <pc:cxnChg chg="mod">
          <ac:chgData name="Nicholas Scharan Cysne" userId="0f46feb307c95bbc" providerId="LiveId" clId="{053093D4-D836-45DB-BC47-4BCC43C38F5C}" dt="2022-06-12T22:23:01.448" v="8160" actId="478"/>
          <ac:cxnSpMkLst>
            <pc:docMk/>
            <pc:sldMk cId="210954357" sldId="288"/>
            <ac:cxnSpMk id="65" creationId="{9AD6F2D6-2AB8-9FA9-1EC9-A4DBC61DBB08}"/>
          </ac:cxnSpMkLst>
        </pc:cxnChg>
      </pc:sldChg>
      <pc:sldChg chg="addSp delSp modSp add mod">
        <pc:chgData name="Nicholas Scharan Cysne" userId="0f46feb307c95bbc" providerId="LiveId" clId="{053093D4-D836-45DB-BC47-4BCC43C38F5C}" dt="2022-06-14T18:52:26.970" v="13252" actId="20577"/>
        <pc:sldMkLst>
          <pc:docMk/>
          <pc:sldMk cId="2040046134" sldId="289"/>
        </pc:sldMkLst>
        <pc:spChg chg="add mod">
          <ac:chgData name="Nicholas Scharan Cysne" userId="0f46feb307c95bbc" providerId="LiveId" clId="{053093D4-D836-45DB-BC47-4BCC43C38F5C}" dt="2022-06-12T22:33:15.853" v="8395" actId="20577"/>
          <ac:spMkLst>
            <pc:docMk/>
            <pc:sldMk cId="2040046134" sldId="289"/>
            <ac:spMk id="36" creationId="{A30950DF-18B8-CD9D-1B8D-29F6C1B7791A}"/>
          </ac:spMkLst>
        </pc:spChg>
        <pc:spChg chg="add mod">
          <ac:chgData name="Nicholas Scharan Cysne" userId="0f46feb307c95bbc" providerId="LiveId" clId="{053093D4-D836-45DB-BC47-4BCC43C38F5C}" dt="2022-06-13T22:56:34.053" v="9712" actId="1076"/>
          <ac:spMkLst>
            <pc:docMk/>
            <pc:sldMk cId="2040046134" sldId="289"/>
            <ac:spMk id="38" creationId="{821B4149-D392-C43D-BA5B-9ABA88C823F7}"/>
          </ac:spMkLst>
        </pc:spChg>
        <pc:spChg chg="add mod">
          <ac:chgData name="Nicholas Scharan Cysne" userId="0f46feb307c95bbc" providerId="LiveId" clId="{053093D4-D836-45DB-BC47-4BCC43C38F5C}" dt="2022-06-13T22:55:47.345" v="9698" actId="1076"/>
          <ac:spMkLst>
            <pc:docMk/>
            <pc:sldMk cId="2040046134" sldId="289"/>
            <ac:spMk id="42" creationId="{E5F43CB6-A28C-A0BA-0ED8-7C005372666B}"/>
          </ac:spMkLst>
        </pc:spChg>
        <pc:spChg chg="add mod">
          <ac:chgData name="Nicholas Scharan Cysne" userId="0f46feb307c95bbc" providerId="LiveId" clId="{053093D4-D836-45DB-BC47-4BCC43C38F5C}" dt="2022-06-13T22:56:27.493" v="9710" actId="1076"/>
          <ac:spMkLst>
            <pc:docMk/>
            <pc:sldMk cId="2040046134" sldId="289"/>
            <ac:spMk id="43" creationId="{6A31E64E-4D5E-6631-C0DF-543BD0A2928C}"/>
          </ac:spMkLst>
        </pc:spChg>
        <pc:spChg chg="add mod">
          <ac:chgData name="Nicholas Scharan Cysne" userId="0f46feb307c95bbc" providerId="LiveId" clId="{053093D4-D836-45DB-BC47-4BCC43C38F5C}" dt="2022-06-13T22:55:43.688" v="9697" actId="1076"/>
          <ac:spMkLst>
            <pc:docMk/>
            <pc:sldMk cId="2040046134" sldId="289"/>
            <ac:spMk id="44" creationId="{5C3F5F12-3C51-3C26-C681-47F6245E8E99}"/>
          </ac:spMkLst>
        </pc:spChg>
        <pc:spChg chg="add mod">
          <ac:chgData name="Nicholas Scharan Cysne" userId="0f46feb307c95bbc" providerId="LiveId" clId="{053093D4-D836-45DB-BC47-4BCC43C38F5C}" dt="2022-06-13T22:55:40.734" v="9696" actId="1076"/>
          <ac:spMkLst>
            <pc:docMk/>
            <pc:sldMk cId="2040046134" sldId="289"/>
            <ac:spMk id="45" creationId="{16D673DA-2D06-9267-F070-7C11604B915F}"/>
          </ac:spMkLst>
        </pc:spChg>
        <pc:spChg chg="add mod">
          <ac:chgData name="Nicholas Scharan Cysne" userId="0f46feb307c95bbc" providerId="LiveId" clId="{053093D4-D836-45DB-BC47-4BCC43C38F5C}" dt="2022-06-13T22:56:18.938" v="9708" actId="1076"/>
          <ac:spMkLst>
            <pc:docMk/>
            <pc:sldMk cId="2040046134" sldId="289"/>
            <ac:spMk id="47" creationId="{DC361ACE-53A2-D4F7-35C8-CD4C67A78036}"/>
          </ac:spMkLst>
        </pc:spChg>
        <pc:spChg chg="add mod">
          <ac:chgData name="Nicholas Scharan Cysne" userId="0f46feb307c95bbc" providerId="LiveId" clId="{053093D4-D836-45DB-BC47-4BCC43C38F5C}" dt="2022-06-13T22:55:26.593" v="9694" actId="1076"/>
          <ac:spMkLst>
            <pc:docMk/>
            <pc:sldMk cId="2040046134" sldId="289"/>
            <ac:spMk id="48" creationId="{8F42E528-4559-710E-72BE-EC30DF7723D6}"/>
          </ac:spMkLst>
        </pc:spChg>
        <pc:spChg chg="add mod">
          <ac:chgData name="Nicholas Scharan Cysne" userId="0f46feb307c95bbc" providerId="LiveId" clId="{053093D4-D836-45DB-BC47-4BCC43C38F5C}" dt="2022-06-13T22:56:12.842" v="9706" actId="1076"/>
          <ac:spMkLst>
            <pc:docMk/>
            <pc:sldMk cId="2040046134" sldId="289"/>
            <ac:spMk id="49" creationId="{9C2143B2-3782-291A-C01A-B6913E09E8A0}"/>
          </ac:spMkLst>
        </pc:spChg>
        <pc:spChg chg="add mod">
          <ac:chgData name="Nicholas Scharan Cysne" userId="0f46feb307c95bbc" providerId="LiveId" clId="{053093D4-D836-45DB-BC47-4BCC43C38F5C}" dt="2022-06-13T22:55:36.977" v="9695" actId="1076"/>
          <ac:spMkLst>
            <pc:docMk/>
            <pc:sldMk cId="2040046134" sldId="289"/>
            <ac:spMk id="50" creationId="{97B41F97-DC91-592D-0C69-3B15CB20E6A1}"/>
          </ac:spMkLst>
        </pc:spChg>
        <pc:spChg chg="add mod">
          <ac:chgData name="Nicholas Scharan Cysne" userId="0f46feb307c95bbc" providerId="LiveId" clId="{053093D4-D836-45DB-BC47-4BCC43C38F5C}" dt="2022-06-13T22:58:34.108" v="9798" actId="1076"/>
          <ac:spMkLst>
            <pc:docMk/>
            <pc:sldMk cId="2040046134" sldId="289"/>
            <ac:spMk id="51" creationId="{6E4B30F5-5328-F1CE-4204-736E85848E26}"/>
          </ac:spMkLst>
        </pc:spChg>
        <pc:spChg chg="add mod">
          <ac:chgData name="Nicholas Scharan Cysne" userId="0f46feb307c95bbc" providerId="LiveId" clId="{053093D4-D836-45DB-BC47-4BCC43C38F5C}" dt="2022-06-13T22:58:34.108" v="9798" actId="1076"/>
          <ac:spMkLst>
            <pc:docMk/>
            <pc:sldMk cId="2040046134" sldId="289"/>
            <ac:spMk id="52" creationId="{3D04C44F-67CD-0F1B-5A14-48539FECDBDD}"/>
          </ac:spMkLst>
        </pc:spChg>
        <pc:spChg chg="add mod">
          <ac:chgData name="Nicholas Scharan Cysne" userId="0f46feb307c95bbc" providerId="LiveId" clId="{053093D4-D836-45DB-BC47-4BCC43C38F5C}" dt="2022-06-13T22:58:39.255" v="9799" actId="1076"/>
          <ac:spMkLst>
            <pc:docMk/>
            <pc:sldMk cId="2040046134" sldId="289"/>
            <ac:spMk id="53" creationId="{50F87664-D930-1BF8-FA8E-A59DADC11D12}"/>
          </ac:spMkLst>
        </pc:spChg>
        <pc:spChg chg="add mod">
          <ac:chgData name="Nicholas Scharan Cysne" userId="0f46feb307c95bbc" providerId="LiveId" clId="{053093D4-D836-45DB-BC47-4BCC43C38F5C}" dt="2022-06-13T22:58:39.255" v="9799" actId="1076"/>
          <ac:spMkLst>
            <pc:docMk/>
            <pc:sldMk cId="2040046134" sldId="289"/>
            <ac:spMk id="54" creationId="{C8559A5F-61F5-A12C-ECF6-8AE32E8D510C}"/>
          </ac:spMkLst>
        </pc:spChg>
        <pc:spChg chg="add mod">
          <ac:chgData name="Nicholas Scharan Cysne" userId="0f46feb307c95bbc" providerId="LiveId" clId="{053093D4-D836-45DB-BC47-4BCC43C38F5C}" dt="2022-06-13T22:58:44.512" v="9800" actId="1076"/>
          <ac:spMkLst>
            <pc:docMk/>
            <pc:sldMk cId="2040046134" sldId="289"/>
            <ac:spMk id="55" creationId="{D963E679-8BEC-FC40-1A71-919A2FB04081}"/>
          </ac:spMkLst>
        </pc:spChg>
        <pc:spChg chg="add mod">
          <ac:chgData name="Nicholas Scharan Cysne" userId="0f46feb307c95bbc" providerId="LiveId" clId="{053093D4-D836-45DB-BC47-4BCC43C38F5C}" dt="2022-06-13T22:58:44.512" v="9800" actId="1076"/>
          <ac:spMkLst>
            <pc:docMk/>
            <pc:sldMk cId="2040046134" sldId="289"/>
            <ac:spMk id="56" creationId="{FD1058AF-1495-76C7-1AA1-E2908727F802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57" creationId="{A9EF1E36-944A-8045-8E3B-E0A160373DED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58" creationId="{F99D6874-A1F7-DA44-60BC-4D0DE74179ED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59" creationId="{9E92C1BC-1E47-741B-BD6B-1F7A4CA5AB83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60" creationId="{1ACAA4E5-144E-BA40-57D1-CBA16AF0F102}"/>
          </ac:spMkLst>
        </pc:spChg>
        <pc:spChg chg="add mod">
          <ac:chgData name="Nicholas Scharan Cysne" userId="0f46feb307c95bbc" providerId="LiveId" clId="{053093D4-D836-45DB-BC47-4BCC43C38F5C}" dt="2022-06-14T17:13:59.312" v="11875" actId="1076"/>
          <ac:spMkLst>
            <pc:docMk/>
            <pc:sldMk cId="2040046134" sldId="289"/>
            <ac:spMk id="61" creationId="{638636CF-1924-5CD1-E622-474C2A5020E8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62" creationId="{9EDE4764-0BCB-F529-0826-20E551B7A130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63" creationId="{4AC175E3-6CA1-A9D3-685C-95C6C58DC76F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64" creationId="{2DA3210C-CC0D-4431-8DCB-838356F6DA17}"/>
          </ac:spMkLst>
        </pc:spChg>
        <pc:spChg chg="add del mod">
          <ac:chgData name="Nicholas Scharan Cysne" userId="0f46feb307c95bbc" providerId="LiveId" clId="{053093D4-D836-45DB-BC47-4BCC43C38F5C}" dt="2022-06-14T18:50:50.590" v="13225" actId="478"/>
          <ac:spMkLst>
            <pc:docMk/>
            <pc:sldMk cId="2040046134" sldId="289"/>
            <ac:spMk id="65" creationId="{CB9E4F99-5B95-AF63-7A9A-24196E1C72AA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66" creationId="{95A32E4C-8E70-3CB7-5423-4BD4354F96A4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67" creationId="{AFEA60B5-1D0F-442F-C1C3-B777CA0EA4A4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68" creationId="{9C4B9C75-393C-3C37-E2BE-6979F1148918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69" creationId="{6DF67750-5117-2898-A125-1625A0235BF3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70" creationId="{09ACC6FC-7CE9-0CBA-0322-B69064141B14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71" creationId="{9D2CF2E5-66DB-DB7A-8DFA-8041598FA833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72" creationId="{6A92212B-9AF1-CD2F-F160-649F19F6917F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73" creationId="{81CFE746-1BAC-B68B-DFB3-F913A1D1AF54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74" creationId="{BBAEF8B1-C16E-F369-04C7-597515D9959C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75" creationId="{EE3D456E-2ED5-3029-B54C-48CE51DA5F27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76" creationId="{B932FACF-D38E-0AE7-2C55-F398F21171CF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77" creationId="{E2762F6E-FB0E-3606-8138-EF1EAF18ECC4}"/>
          </ac:spMkLst>
        </pc:spChg>
        <pc:spChg chg="mod">
          <ac:chgData name="Nicholas Scharan Cysne" userId="0f46feb307c95bbc" providerId="LiveId" clId="{053093D4-D836-45DB-BC47-4BCC43C38F5C}" dt="2022-06-12T22:40:36.618" v="8556" actId="20577"/>
          <ac:spMkLst>
            <pc:docMk/>
            <pc:sldMk cId="2040046134" sldId="289"/>
            <ac:spMk id="78" creationId="{3BFB106D-CD7D-FB02-A757-56E7BF40E8D9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79" creationId="{E8272BB3-0658-8AD0-D746-EF784F4CDDF3}"/>
          </ac:spMkLst>
        </pc:spChg>
        <pc:spChg chg="add mod">
          <ac:chgData name="Nicholas Scharan Cysne" userId="0f46feb307c95bbc" providerId="LiveId" clId="{053093D4-D836-45DB-BC47-4BCC43C38F5C}" dt="2022-06-14T18:52:26.970" v="13252" actId="20577"/>
          <ac:spMkLst>
            <pc:docMk/>
            <pc:sldMk cId="2040046134" sldId="289"/>
            <ac:spMk id="80" creationId="{52642803-F810-0174-3B35-3A3040E4168A}"/>
          </ac:spMkLst>
        </pc:spChg>
        <pc:spChg chg="del mod">
          <ac:chgData name="Nicholas Scharan Cysne" userId="0f46feb307c95bbc" providerId="LiveId" clId="{053093D4-D836-45DB-BC47-4BCC43C38F5C}" dt="2022-06-13T22:43:06.306" v="9510" actId="478"/>
          <ac:spMkLst>
            <pc:docMk/>
            <pc:sldMk cId="2040046134" sldId="289"/>
            <ac:spMk id="83" creationId="{99D5DFEE-2E5D-F490-D99F-DA42A4D944E4}"/>
          </ac:spMkLst>
        </pc:spChg>
        <pc:spChg chg="del">
          <ac:chgData name="Nicholas Scharan Cysne" userId="0f46feb307c95bbc" providerId="LiveId" clId="{053093D4-D836-45DB-BC47-4BCC43C38F5C}" dt="2022-06-12T22:33:19.012" v="8396" actId="478"/>
          <ac:spMkLst>
            <pc:docMk/>
            <pc:sldMk cId="2040046134" sldId="289"/>
            <ac:spMk id="84" creationId="{A953AE92-EBEC-0DB1-C33F-488A2BECBAE0}"/>
          </ac:spMkLst>
        </pc:spChg>
        <pc:spChg chg="del">
          <ac:chgData name="Nicholas Scharan Cysne" userId="0f46feb307c95bbc" providerId="LiveId" clId="{053093D4-D836-45DB-BC47-4BCC43C38F5C}" dt="2022-06-12T22:33:19.012" v="8396" actId="478"/>
          <ac:spMkLst>
            <pc:docMk/>
            <pc:sldMk cId="2040046134" sldId="289"/>
            <ac:spMk id="85" creationId="{5AD934FF-9C6B-51C8-961B-BED458B09FB0}"/>
          </ac:spMkLst>
        </pc:spChg>
        <pc:spChg chg="del">
          <ac:chgData name="Nicholas Scharan Cysne" userId="0f46feb307c95bbc" providerId="LiveId" clId="{053093D4-D836-45DB-BC47-4BCC43C38F5C}" dt="2022-06-12T22:33:19.012" v="8396" actId="478"/>
          <ac:spMkLst>
            <pc:docMk/>
            <pc:sldMk cId="2040046134" sldId="289"/>
            <ac:spMk id="86" creationId="{ED3EF188-62A2-270B-97C6-5D808DA53140}"/>
          </ac:spMkLst>
        </pc:spChg>
        <pc:spChg chg="del">
          <ac:chgData name="Nicholas Scharan Cysne" userId="0f46feb307c95bbc" providerId="LiveId" clId="{053093D4-D836-45DB-BC47-4BCC43C38F5C}" dt="2022-06-12T22:33:19.012" v="8396" actId="478"/>
          <ac:spMkLst>
            <pc:docMk/>
            <pc:sldMk cId="2040046134" sldId="289"/>
            <ac:spMk id="89" creationId="{DB718391-F688-C672-16E1-5DD5A2072206}"/>
          </ac:spMkLst>
        </pc:spChg>
        <pc:cxnChg chg="add mod">
          <ac:chgData name="Nicholas Scharan Cysne" userId="0f46feb307c95bbc" providerId="LiveId" clId="{053093D4-D836-45DB-BC47-4BCC43C38F5C}" dt="2022-06-13T22:55:21.491" v="9693" actId="14100"/>
          <ac:cxnSpMkLst>
            <pc:docMk/>
            <pc:sldMk cId="2040046134" sldId="289"/>
            <ac:cxnSpMk id="39" creationId="{E160C74A-5490-A363-6D2B-D352F431963C}"/>
          </ac:cxnSpMkLst>
        </pc:cxnChg>
        <pc:cxnChg chg="del">
          <ac:chgData name="Nicholas Scharan Cysne" userId="0f46feb307c95bbc" providerId="LiveId" clId="{053093D4-D836-45DB-BC47-4BCC43C38F5C}" dt="2022-06-12T22:33:19.938" v="8397" actId="478"/>
          <ac:cxnSpMkLst>
            <pc:docMk/>
            <pc:sldMk cId="2040046134" sldId="289"/>
            <ac:cxnSpMk id="46" creationId="{76F762FA-B165-1659-B7E4-0016DF33E155}"/>
          </ac:cxnSpMkLst>
        </pc:cxnChg>
      </pc:sldChg>
      <pc:sldChg chg="addSp delSp modSp add mod ord">
        <pc:chgData name="Nicholas Scharan Cysne" userId="0f46feb307c95bbc" providerId="LiveId" clId="{053093D4-D836-45DB-BC47-4BCC43C38F5C}" dt="2022-06-14T18:49:16.953" v="13188" actId="20577"/>
        <pc:sldMkLst>
          <pc:docMk/>
          <pc:sldMk cId="3187558276" sldId="290"/>
        </pc:sldMkLst>
        <pc:spChg chg="del">
          <ac:chgData name="Nicholas Scharan Cysne" userId="0f46feb307c95bbc" providerId="LiveId" clId="{053093D4-D836-45DB-BC47-4BCC43C38F5C}" dt="2022-06-13T00:53:42.540" v="8773" actId="478"/>
          <ac:spMkLst>
            <pc:docMk/>
            <pc:sldMk cId="3187558276" sldId="290"/>
            <ac:spMk id="16" creationId="{E494F705-2219-2CBA-D444-D7C2243A4BEF}"/>
          </ac:spMkLst>
        </pc:spChg>
        <pc:spChg chg="mod">
          <ac:chgData name="Nicholas Scharan Cysne" userId="0f46feb307c95bbc" providerId="LiveId" clId="{053093D4-D836-45DB-BC47-4BCC43C38F5C}" dt="2022-06-13T01:13:18.111" v="8973" actId="14100"/>
          <ac:spMkLst>
            <pc:docMk/>
            <pc:sldMk cId="3187558276" sldId="290"/>
            <ac:spMk id="24" creationId="{E8DCF384-FC9B-AC46-08C7-8057BF874934}"/>
          </ac:spMkLst>
        </pc:spChg>
        <pc:spChg chg="del">
          <ac:chgData name="Nicholas Scharan Cysne" userId="0f46feb307c95bbc" providerId="LiveId" clId="{053093D4-D836-45DB-BC47-4BCC43C38F5C}" dt="2022-06-13T00:55:26.901" v="8835" actId="478"/>
          <ac:spMkLst>
            <pc:docMk/>
            <pc:sldMk cId="3187558276" sldId="290"/>
            <ac:spMk id="26" creationId="{C6316EF8-9292-37F2-9D70-9767C3101ACD}"/>
          </ac:spMkLst>
        </pc:spChg>
        <pc:spChg chg="del">
          <ac:chgData name="Nicholas Scharan Cysne" userId="0f46feb307c95bbc" providerId="LiveId" clId="{053093D4-D836-45DB-BC47-4BCC43C38F5C}" dt="2022-06-13T00:55:24.824" v="8834" actId="478"/>
          <ac:spMkLst>
            <pc:docMk/>
            <pc:sldMk cId="3187558276" sldId="290"/>
            <ac:spMk id="28" creationId="{51671375-C1C6-DFB4-E185-793C902C4836}"/>
          </ac:spMkLst>
        </pc:spChg>
        <pc:spChg chg="del mod">
          <ac:chgData name="Nicholas Scharan Cysne" userId="0f46feb307c95bbc" providerId="LiveId" clId="{053093D4-D836-45DB-BC47-4BCC43C38F5C}" dt="2022-06-13T01:04:59.676" v="8892" actId="478"/>
          <ac:spMkLst>
            <pc:docMk/>
            <pc:sldMk cId="3187558276" sldId="290"/>
            <ac:spMk id="29" creationId="{D483E0B0-1BEA-6D8C-F298-81BD086EEE2C}"/>
          </ac:spMkLst>
        </pc:spChg>
        <pc:spChg chg="mod">
          <ac:chgData name="Nicholas Scharan Cysne" userId="0f46feb307c95bbc" providerId="LiveId" clId="{053093D4-D836-45DB-BC47-4BCC43C38F5C}" dt="2022-06-13T00:56:18.525" v="8849" actId="34135"/>
          <ac:spMkLst>
            <pc:docMk/>
            <pc:sldMk cId="3187558276" sldId="290"/>
            <ac:spMk id="57" creationId="{016134FF-3641-6E58-4405-9406AEDB04F3}"/>
          </ac:spMkLst>
        </pc:spChg>
        <pc:spChg chg="del">
          <ac:chgData name="Nicholas Scharan Cysne" userId="0f46feb307c95bbc" providerId="LiveId" clId="{053093D4-D836-45DB-BC47-4BCC43C38F5C}" dt="2022-06-13T00:55:28.015" v="8836" actId="478"/>
          <ac:spMkLst>
            <pc:docMk/>
            <pc:sldMk cId="3187558276" sldId="290"/>
            <ac:spMk id="58" creationId="{179441A6-DB3A-58C2-9D01-1B5CB601E92A}"/>
          </ac:spMkLst>
        </pc:spChg>
        <pc:spChg chg="add mod">
          <ac:chgData name="Nicholas Scharan Cysne" userId="0f46feb307c95bbc" providerId="LiveId" clId="{053093D4-D836-45DB-BC47-4BCC43C38F5C}" dt="2022-06-13T00:56:15.088" v="8847" actId="1076"/>
          <ac:spMkLst>
            <pc:docMk/>
            <pc:sldMk cId="3187558276" sldId="290"/>
            <ac:spMk id="59" creationId="{8AFC33F1-EAF3-682E-FF3D-B617555B25F1}"/>
          </ac:spMkLst>
        </pc:spChg>
        <pc:spChg chg="del mod">
          <ac:chgData name="Nicholas Scharan Cysne" userId="0f46feb307c95bbc" providerId="LiveId" clId="{053093D4-D836-45DB-BC47-4BCC43C38F5C}" dt="2022-06-13T01:04:59.676" v="8892" actId="478"/>
          <ac:spMkLst>
            <pc:docMk/>
            <pc:sldMk cId="3187558276" sldId="290"/>
            <ac:spMk id="60" creationId="{F90425F7-97D0-4351-F6F6-8786D09C6896}"/>
          </ac:spMkLst>
        </pc:spChg>
        <pc:spChg chg="add mod">
          <ac:chgData name="Nicholas Scharan Cysne" userId="0f46feb307c95bbc" providerId="LiveId" clId="{053093D4-D836-45DB-BC47-4BCC43C38F5C}" dt="2022-06-13T00:55:19.008" v="8832" actId="1076"/>
          <ac:spMkLst>
            <pc:docMk/>
            <pc:sldMk cId="3187558276" sldId="290"/>
            <ac:spMk id="61" creationId="{7B2C5093-64CC-ACEC-B780-9E6DE8460C14}"/>
          </ac:spMkLst>
        </pc:spChg>
        <pc:spChg chg="add del mod">
          <ac:chgData name="Nicholas Scharan Cysne" userId="0f46feb307c95bbc" providerId="LiveId" clId="{053093D4-D836-45DB-BC47-4BCC43C38F5C}" dt="2022-06-13T00:54:55.626" v="8829" actId="478"/>
          <ac:spMkLst>
            <pc:docMk/>
            <pc:sldMk cId="3187558276" sldId="290"/>
            <ac:spMk id="62" creationId="{D17EAD06-F35A-46C3-2EFB-28C8C1510DE3}"/>
          </ac:spMkLst>
        </pc:spChg>
        <pc:spChg chg="add del mod">
          <ac:chgData name="Nicholas Scharan Cysne" userId="0f46feb307c95bbc" providerId="LiveId" clId="{053093D4-D836-45DB-BC47-4BCC43C38F5C}" dt="2022-06-13T00:55:22.123" v="8833" actId="478"/>
          <ac:spMkLst>
            <pc:docMk/>
            <pc:sldMk cId="3187558276" sldId="290"/>
            <ac:spMk id="63" creationId="{52844D3E-7300-97C2-38A0-3E466353E6BA}"/>
          </ac:spMkLst>
        </pc:spChg>
        <pc:spChg chg="add mod">
          <ac:chgData name="Nicholas Scharan Cysne" userId="0f46feb307c95bbc" providerId="LiveId" clId="{053093D4-D836-45DB-BC47-4BCC43C38F5C}" dt="2022-06-13T01:16:45.006" v="9012" actId="207"/>
          <ac:spMkLst>
            <pc:docMk/>
            <pc:sldMk cId="3187558276" sldId="290"/>
            <ac:spMk id="66" creationId="{E7AFBE76-C26A-B0E0-207C-70B872FA19AF}"/>
          </ac:spMkLst>
        </pc:spChg>
        <pc:spChg chg="add mod">
          <ac:chgData name="Nicholas Scharan Cysne" userId="0f46feb307c95bbc" providerId="LiveId" clId="{053093D4-D836-45DB-BC47-4BCC43C38F5C}" dt="2022-06-13T01:14:50.277" v="8995" actId="1076"/>
          <ac:spMkLst>
            <pc:docMk/>
            <pc:sldMk cId="3187558276" sldId="290"/>
            <ac:spMk id="67" creationId="{0514C17B-8BB2-BEB3-7C61-996BA1FDFA27}"/>
          </ac:spMkLst>
        </pc:spChg>
        <pc:spChg chg="add mod">
          <ac:chgData name="Nicholas Scharan Cysne" userId="0f46feb307c95bbc" providerId="LiveId" clId="{053093D4-D836-45DB-BC47-4BCC43C38F5C}" dt="2022-06-13T01:15:52.842" v="8999" actId="1076"/>
          <ac:spMkLst>
            <pc:docMk/>
            <pc:sldMk cId="3187558276" sldId="290"/>
            <ac:spMk id="68" creationId="{76448719-5E56-1E5F-561F-0D59F3860D5A}"/>
          </ac:spMkLst>
        </pc:spChg>
        <pc:spChg chg="add mod">
          <ac:chgData name="Nicholas Scharan Cysne" userId="0f46feb307c95bbc" providerId="LiveId" clId="{053093D4-D836-45DB-BC47-4BCC43C38F5C}" dt="2022-06-13T01:14:50.277" v="8995" actId="1076"/>
          <ac:spMkLst>
            <pc:docMk/>
            <pc:sldMk cId="3187558276" sldId="290"/>
            <ac:spMk id="69" creationId="{DF9EADC9-A969-6D59-2761-E6262A89FE65}"/>
          </ac:spMkLst>
        </pc:spChg>
        <pc:spChg chg="add mod">
          <ac:chgData name="Nicholas Scharan Cysne" userId="0f46feb307c95bbc" providerId="LiveId" clId="{053093D4-D836-45DB-BC47-4BCC43C38F5C}" dt="2022-06-13T01:14:50.277" v="8995" actId="1076"/>
          <ac:spMkLst>
            <pc:docMk/>
            <pc:sldMk cId="3187558276" sldId="290"/>
            <ac:spMk id="70" creationId="{0DED87C5-CCCA-A9E6-9001-77B1C6AD9E93}"/>
          </ac:spMkLst>
        </pc:spChg>
        <pc:spChg chg="add mod">
          <ac:chgData name="Nicholas Scharan Cysne" userId="0f46feb307c95bbc" providerId="LiveId" clId="{053093D4-D836-45DB-BC47-4BCC43C38F5C}" dt="2022-06-13T01:14:50.277" v="8995" actId="1076"/>
          <ac:spMkLst>
            <pc:docMk/>
            <pc:sldMk cId="3187558276" sldId="290"/>
            <ac:spMk id="71" creationId="{BDE81728-7C00-8395-787D-C5394ED52C74}"/>
          </ac:spMkLst>
        </pc:spChg>
        <pc:spChg chg="add del mod">
          <ac:chgData name="Nicholas Scharan Cysne" userId="0f46feb307c95bbc" providerId="LiveId" clId="{053093D4-D836-45DB-BC47-4BCC43C38F5C}" dt="2022-06-13T01:08:04.291" v="8923" actId="478"/>
          <ac:spMkLst>
            <pc:docMk/>
            <pc:sldMk cId="3187558276" sldId="290"/>
            <ac:spMk id="72" creationId="{4E5C198A-4BB6-7906-890C-8247C7ED55F0}"/>
          </ac:spMkLst>
        </pc:spChg>
        <pc:spChg chg="add mod">
          <ac:chgData name="Nicholas Scharan Cysne" userId="0f46feb307c95bbc" providerId="LiveId" clId="{053093D4-D836-45DB-BC47-4BCC43C38F5C}" dt="2022-06-13T23:09:04.278" v="10039" actId="2711"/>
          <ac:spMkLst>
            <pc:docMk/>
            <pc:sldMk cId="3187558276" sldId="290"/>
            <ac:spMk id="95" creationId="{5A10F869-4C6A-D34D-52DC-729BDE0063A2}"/>
          </ac:spMkLst>
        </pc:spChg>
        <pc:spChg chg="add mod">
          <ac:chgData name="Nicholas Scharan Cysne" userId="0f46feb307c95bbc" providerId="LiveId" clId="{053093D4-D836-45DB-BC47-4BCC43C38F5C}" dt="2022-06-13T23:05:07.237" v="9879" actId="2711"/>
          <ac:spMkLst>
            <pc:docMk/>
            <pc:sldMk cId="3187558276" sldId="290"/>
            <ac:spMk id="96" creationId="{68BBD466-54BC-1582-9F16-BD618C645A32}"/>
          </ac:spMkLst>
        </pc:spChg>
        <pc:spChg chg="add mod">
          <ac:chgData name="Nicholas Scharan Cysne" userId="0f46feb307c95bbc" providerId="LiveId" clId="{053093D4-D836-45DB-BC47-4BCC43C38F5C}" dt="2022-06-13T01:25:18.136" v="9021" actId="693"/>
          <ac:spMkLst>
            <pc:docMk/>
            <pc:sldMk cId="3187558276" sldId="290"/>
            <ac:spMk id="112" creationId="{05F07A87-06A2-363B-E03E-947CEEE853D1}"/>
          </ac:spMkLst>
        </pc:spChg>
        <pc:spChg chg="add mod">
          <ac:chgData name="Nicholas Scharan Cysne" userId="0f46feb307c95bbc" providerId="LiveId" clId="{053093D4-D836-45DB-BC47-4BCC43C38F5C}" dt="2022-06-13T01:24:53.137" v="9018" actId="208"/>
          <ac:spMkLst>
            <pc:docMk/>
            <pc:sldMk cId="3187558276" sldId="290"/>
            <ac:spMk id="113" creationId="{5B2AE8B4-C919-520D-16BC-B95990A67D33}"/>
          </ac:spMkLst>
        </pc:spChg>
        <pc:spChg chg="add mod">
          <ac:chgData name="Nicholas Scharan Cysne" userId="0f46feb307c95bbc" providerId="LiveId" clId="{053093D4-D836-45DB-BC47-4BCC43C38F5C}" dt="2022-06-13T01:24:53.137" v="9018" actId="208"/>
          <ac:spMkLst>
            <pc:docMk/>
            <pc:sldMk cId="3187558276" sldId="290"/>
            <ac:spMk id="114" creationId="{21221727-44B2-21A5-1954-CD1C8E5C4990}"/>
          </ac:spMkLst>
        </pc:spChg>
        <pc:spChg chg="add mod">
          <ac:chgData name="Nicholas Scharan Cysne" userId="0f46feb307c95bbc" providerId="LiveId" clId="{053093D4-D836-45DB-BC47-4BCC43C38F5C}" dt="2022-06-13T01:24:53.137" v="9018" actId="208"/>
          <ac:spMkLst>
            <pc:docMk/>
            <pc:sldMk cId="3187558276" sldId="290"/>
            <ac:spMk id="115" creationId="{7D23B691-9EAB-41F7-8222-028232A5F33B}"/>
          </ac:spMkLst>
        </pc:spChg>
        <pc:spChg chg="add mod">
          <ac:chgData name="Nicholas Scharan Cysne" userId="0f46feb307c95bbc" providerId="LiveId" clId="{053093D4-D836-45DB-BC47-4BCC43C38F5C}" dt="2022-06-13T01:24:53.137" v="9018" actId="208"/>
          <ac:spMkLst>
            <pc:docMk/>
            <pc:sldMk cId="3187558276" sldId="290"/>
            <ac:spMk id="116" creationId="{03812C50-1F42-CBDF-6A86-97E26C273B50}"/>
          </ac:spMkLst>
        </pc:spChg>
        <pc:spChg chg="add mod">
          <ac:chgData name="Nicholas Scharan Cysne" userId="0f46feb307c95bbc" providerId="LiveId" clId="{053093D4-D836-45DB-BC47-4BCC43C38F5C}" dt="2022-06-13T01:24:53.137" v="9018" actId="208"/>
          <ac:spMkLst>
            <pc:docMk/>
            <pc:sldMk cId="3187558276" sldId="290"/>
            <ac:spMk id="117" creationId="{6AF22509-D714-3D39-6F48-409F28FD54BE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23" creationId="{2324AFAD-FC32-BDB4-2B79-C6F6128B87A3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24" creationId="{949B5AC8-1D22-100D-07D2-D8E91B04DB7D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25" creationId="{79F78BD9-526E-7572-636F-1676E71B42B0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26" creationId="{BA6DA710-D4D9-A9A2-E1EA-1731C54E4AB6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32" creationId="{658A223D-E209-B2C4-77ED-C067409CF825}"/>
          </ac:spMkLst>
        </pc:spChg>
        <pc:spChg chg="add del mod">
          <ac:chgData name="Nicholas Scharan Cysne" userId="0f46feb307c95bbc" providerId="LiveId" clId="{053093D4-D836-45DB-BC47-4BCC43C38F5C}" dt="2022-06-14T18:49:14.740" v="13186" actId="478"/>
          <ac:spMkLst>
            <pc:docMk/>
            <pc:sldMk cId="3187558276" sldId="290"/>
            <ac:spMk id="140" creationId="{679640E3-BAFE-F4B3-0475-F310BDDC8508}"/>
          </ac:spMkLst>
        </pc:spChg>
        <pc:spChg chg="add mod">
          <ac:chgData name="Nicholas Scharan Cysne" userId="0f46feb307c95bbc" providerId="LiveId" clId="{053093D4-D836-45DB-BC47-4BCC43C38F5C}" dt="2022-06-14T18:49:16.953" v="13188" actId="20577"/>
          <ac:spMkLst>
            <pc:docMk/>
            <pc:sldMk cId="3187558276" sldId="290"/>
            <ac:spMk id="160" creationId="{F12576B5-E544-526F-74EF-591DB1CED83D}"/>
          </ac:spMkLst>
        </pc:spChg>
        <pc:spChg chg="del">
          <ac:chgData name="Nicholas Scharan Cysne" userId="0f46feb307c95bbc" providerId="LiveId" clId="{053093D4-D836-45DB-BC47-4BCC43C38F5C}" dt="2022-06-13T00:53:45.453" v="8774" actId="478"/>
          <ac:spMkLst>
            <pc:docMk/>
            <pc:sldMk cId="3187558276" sldId="290"/>
            <ac:spMk id="181" creationId="{74CFA5AB-AE65-F812-2286-EC9CF5F9ED03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82" creationId="{B977D946-31DE-B612-B4D4-2FE700602B7C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83" creationId="{D59AF802-C440-9EFF-3D4D-5C6672CC7579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84" creationId="{EDF97613-6B7A-74F4-F796-A20784629CCE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85" creationId="{C163FD9A-5840-9F3E-8114-1F4B4ECE4584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86" creationId="{C3192B92-1F14-3DC7-8487-2EFC7D4B4CF2}"/>
          </ac:spMkLst>
        </pc:spChg>
        <pc:spChg chg="del">
          <ac:chgData name="Nicholas Scharan Cysne" userId="0f46feb307c95bbc" providerId="LiveId" clId="{053093D4-D836-45DB-BC47-4BCC43C38F5C}" dt="2022-06-13T00:53:32.925" v="8769" actId="478"/>
          <ac:spMkLst>
            <pc:docMk/>
            <pc:sldMk cId="3187558276" sldId="290"/>
            <ac:spMk id="187" creationId="{63240DF9-F718-F512-2B6F-AD89BCA643E2}"/>
          </ac:spMkLst>
        </pc:spChg>
        <pc:grpChg chg="del">
          <ac:chgData name="Nicholas Scharan Cysne" userId="0f46feb307c95bbc" providerId="LiveId" clId="{053093D4-D836-45DB-BC47-4BCC43C38F5C}" dt="2022-06-13T00:53:32.925" v="8769" actId="478"/>
          <ac:grpSpMkLst>
            <pc:docMk/>
            <pc:sldMk cId="3187558276" sldId="290"/>
            <ac:grpSpMk id="141" creationId="{3F223489-81C8-4B65-B14A-A00B69D8AEAE}"/>
          </ac:grpSpMkLst>
        </pc:grpChg>
        <pc:grpChg chg="del">
          <ac:chgData name="Nicholas Scharan Cysne" userId="0f46feb307c95bbc" providerId="LiveId" clId="{053093D4-D836-45DB-BC47-4BCC43C38F5C}" dt="2022-06-13T00:53:32.925" v="8769" actId="478"/>
          <ac:grpSpMkLst>
            <pc:docMk/>
            <pc:sldMk cId="3187558276" sldId="290"/>
            <ac:grpSpMk id="144" creationId="{E41CD28C-FF38-54D7-D299-B5202C599592}"/>
          </ac:grpSpMkLst>
        </pc:grpChg>
        <pc:grpChg chg="del">
          <ac:chgData name="Nicholas Scharan Cysne" userId="0f46feb307c95bbc" providerId="LiveId" clId="{053093D4-D836-45DB-BC47-4BCC43C38F5C}" dt="2022-06-13T00:53:32.925" v="8769" actId="478"/>
          <ac:grpSpMkLst>
            <pc:docMk/>
            <pc:sldMk cId="3187558276" sldId="290"/>
            <ac:grpSpMk id="147" creationId="{26D669A9-A290-B909-5BC0-39D2F11CC8FC}"/>
          </ac:grpSpMkLst>
        </pc:grpChg>
        <pc:grpChg chg="del">
          <ac:chgData name="Nicholas Scharan Cysne" userId="0f46feb307c95bbc" providerId="LiveId" clId="{053093D4-D836-45DB-BC47-4BCC43C38F5C}" dt="2022-06-13T00:53:32.925" v="8769" actId="478"/>
          <ac:grpSpMkLst>
            <pc:docMk/>
            <pc:sldMk cId="3187558276" sldId="290"/>
            <ac:grpSpMk id="150" creationId="{93F18F4F-38F3-E338-DAF1-971B3B806B86}"/>
          </ac:grpSpMkLst>
        </pc:grpChg>
        <pc:grpChg chg="del">
          <ac:chgData name="Nicholas Scharan Cysne" userId="0f46feb307c95bbc" providerId="LiveId" clId="{053093D4-D836-45DB-BC47-4BCC43C38F5C}" dt="2022-06-13T00:53:32.925" v="8769" actId="478"/>
          <ac:grpSpMkLst>
            <pc:docMk/>
            <pc:sldMk cId="3187558276" sldId="290"/>
            <ac:grpSpMk id="153" creationId="{FBC377CA-3013-F09A-7FD8-58883C9AF3D7}"/>
          </ac:grpSpMkLst>
        </pc:grpChg>
        <pc:grpChg chg="del">
          <ac:chgData name="Nicholas Scharan Cysne" userId="0f46feb307c95bbc" providerId="LiveId" clId="{053093D4-D836-45DB-BC47-4BCC43C38F5C}" dt="2022-06-13T00:53:32.925" v="8769" actId="478"/>
          <ac:grpSpMkLst>
            <pc:docMk/>
            <pc:sldMk cId="3187558276" sldId="290"/>
            <ac:grpSpMk id="156" creationId="{3FC1EF06-04DC-66E5-2407-C881B5D9FF90}"/>
          </ac:grpSpMkLst>
        </pc:grpChg>
        <pc:cxnChg chg="add del mod">
          <ac:chgData name="Nicholas Scharan Cysne" userId="0f46feb307c95bbc" providerId="LiveId" clId="{053093D4-D836-45DB-BC47-4BCC43C38F5C}" dt="2022-06-13T00:56:16.886" v="8848" actId="478"/>
          <ac:cxnSpMkLst>
            <pc:docMk/>
            <pc:sldMk cId="3187558276" sldId="290"/>
            <ac:cxnSpMk id="3" creationId="{5041D8EF-A69E-9F7D-27DA-2EB3B88D5B12}"/>
          </ac:cxnSpMkLst>
        </pc:cxnChg>
        <pc:cxnChg chg="add mod">
          <ac:chgData name="Nicholas Scharan Cysne" userId="0f46feb307c95bbc" providerId="LiveId" clId="{053093D4-D836-45DB-BC47-4BCC43C38F5C}" dt="2022-06-13T01:16:21.596" v="9007" actId="14100"/>
          <ac:cxnSpMkLst>
            <pc:docMk/>
            <pc:sldMk cId="3187558276" sldId="290"/>
            <ac:cxnSpMk id="7" creationId="{719089AF-B872-7721-FF1B-E85190F009B8}"/>
          </ac:cxnSpMkLst>
        </pc:cxnChg>
        <pc:cxnChg chg="add del mod">
          <ac:chgData name="Nicholas Scharan Cysne" userId="0f46feb307c95bbc" providerId="LiveId" clId="{053093D4-D836-45DB-BC47-4BCC43C38F5C}" dt="2022-06-13T01:08:35.267" v="8928" actId="478"/>
          <ac:cxnSpMkLst>
            <pc:docMk/>
            <pc:sldMk cId="3187558276" sldId="290"/>
            <ac:cxnSpMk id="15" creationId="{11913382-D108-20C9-C72C-15FCBB28F7DF}"/>
          </ac:cxnSpMkLst>
        </pc:cxnChg>
        <pc:cxnChg chg="add mod">
          <ac:chgData name="Nicholas Scharan Cysne" userId="0f46feb307c95bbc" providerId="LiveId" clId="{053093D4-D836-45DB-BC47-4BCC43C38F5C}" dt="2022-06-13T01:16:04.808" v="9001" actId="1582"/>
          <ac:cxnSpMkLst>
            <pc:docMk/>
            <pc:sldMk cId="3187558276" sldId="290"/>
            <ac:cxnSpMk id="34" creationId="{A508BCAD-F8CA-2540-1566-5116CB1C3DFD}"/>
          </ac:cxnSpMkLst>
        </pc:cxnChg>
        <pc:cxnChg chg="add del mod">
          <ac:chgData name="Nicholas Scharan Cysne" userId="0f46feb307c95bbc" providerId="LiveId" clId="{053093D4-D836-45DB-BC47-4BCC43C38F5C}" dt="2022-06-13T00:56:23.955" v="8851" actId="478"/>
          <ac:cxnSpMkLst>
            <pc:docMk/>
            <pc:sldMk cId="3187558276" sldId="290"/>
            <ac:cxnSpMk id="64" creationId="{DAA41F9C-86CF-F714-A5F0-0D888A7817EB}"/>
          </ac:cxnSpMkLst>
        </pc:cxnChg>
        <pc:cxnChg chg="add del mod">
          <ac:chgData name="Nicholas Scharan Cysne" userId="0f46feb307c95bbc" providerId="LiveId" clId="{053093D4-D836-45DB-BC47-4BCC43C38F5C}" dt="2022-06-13T00:56:22.301" v="8850" actId="478"/>
          <ac:cxnSpMkLst>
            <pc:docMk/>
            <pc:sldMk cId="3187558276" sldId="290"/>
            <ac:cxnSpMk id="65" creationId="{19A051B4-78E1-A27A-5B2D-44C72FC4460D}"/>
          </ac:cxnSpMkLst>
        </pc:cxnChg>
        <pc:cxnChg chg="add mod">
          <ac:chgData name="Nicholas Scharan Cysne" userId="0f46feb307c95bbc" providerId="LiveId" clId="{053093D4-D836-45DB-BC47-4BCC43C38F5C}" dt="2022-06-13T01:15:52.842" v="8999" actId="1076"/>
          <ac:cxnSpMkLst>
            <pc:docMk/>
            <pc:sldMk cId="3187558276" sldId="290"/>
            <ac:cxnSpMk id="80" creationId="{5E75E821-D99B-3240-08D8-8D9EE94588E3}"/>
          </ac:cxnSpMkLst>
        </pc:cxnChg>
        <pc:cxnChg chg="add mod">
          <ac:chgData name="Nicholas Scharan Cysne" userId="0f46feb307c95bbc" providerId="LiveId" clId="{053093D4-D836-45DB-BC47-4BCC43C38F5C}" dt="2022-06-13T01:16:19.502" v="9006" actId="14100"/>
          <ac:cxnSpMkLst>
            <pc:docMk/>
            <pc:sldMk cId="3187558276" sldId="290"/>
            <ac:cxnSpMk id="83" creationId="{B3908B17-010C-C5BD-48FF-11DBB3556090}"/>
          </ac:cxnSpMkLst>
        </pc:cxnChg>
        <pc:cxnChg chg="add mod">
          <ac:chgData name="Nicholas Scharan Cysne" userId="0f46feb307c95bbc" providerId="LiveId" clId="{053093D4-D836-45DB-BC47-4BCC43C38F5C}" dt="2022-06-13T01:16:36.492" v="9010" actId="14100"/>
          <ac:cxnSpMkLst>
            <pc:docMk/>
            <pc:sldMk cId="3187558276" sldId="290"/>
            <ac:cxnSpMk id="87" creationId="{663A9D8D-F4EF-02C0-B908-7A97499C7918}"/>
          </ac:cxnSpMkLst>
        </pc:cxnChg>
        <pc:cxnChg chg="add mod">
          <ac:chgData name="Nicholas Scharan Cysne" userId="0f46feb307c95bbc" providerId="LiveId" clId="{053093D4-D836-45DB-BC47-4BCC43C38F5C}" dt="2022-06-13T01:16:39.328" v="9011" actId="14100"/>
          <ac:cxnSpMkLst>
            <pc:docMk/>
            <pc:sldMk cId="3187558276" sldId="290"/>
            <ac:cxnSpMk id="88" creationId="{F23A5F66-6853-C144-A707-21E45DC88E1D}"/>
          </ac:cxnSpMkLst>
        </pc:cxnChg>
        <pc:cxnChg chg="add mod">
          <ac:chgData name="Nicholas Scharan Cysne" userId="0f46feb307c95bbc" providerId="LiveId" clId="{053093D4-D836-45DB-BC47-4BCC43C38F5C}" dt="2022-06-13T01:16:14.672" v="9005" actId="14100"/>
          <ac:cxnSpMkLst>
            <pc:docMk/>
            <pc:sldMk cId="3187558276" sldId="290"/>
            <ac:cxnSpMk id="103" creationId="{F3A071D0-03C9-B56B-1AAB-71FEAC84B5D9}"/>
          </ac:cxnSpMkLst>
        </pc:cxnChg>
        <pc:cxnChg chg="add mod">
          <ac:chgData name="Nicholas Scharan Cysne" userId="0f46feb307c95bbc" providerId="LiveId" clId="{053093D4-D836-45DB-BC47-4BCC43C38F5C}" dt="2022-06-13T01:26:02.325" v="9031" actId="693"/>
          <ac:cxnSpMkLst>
            <pc:docMk/>
            <pc:sldMk cId="3187558276" sldId="290"/>
            <ac:cxnSpMk id="118" creationId="{790AB975-C1E1-C5F6-D0E8-2FBBD2055A55}"/>
          </ac:cxnSpMkLst>
        </pc:cxnChg>
        <pc:cxnChg chg="add mod">
          <ac:chgData name="Nicholas Scharan Cysne" userId="0f46feb307c95bbc" providerId="LiveId" clId="{053093D4-D836-45DB-BC47-4BCC43C38F5C}" dt="2022-06-13T01:26:02.325" v="9031" actId="693"/>
          <ac:cxnSpMkLst>
            <pc:docMk/>
            <pc:sldMk cId="3187558276" sldId="290"/>
            <ac:cxnSpMk id="119" creationId="{DAD9636B-38B7-2EEF-60DB-463C6CF6321C}"/>
          </ac:cxnSpMkLst>
        </pc:cxnChg>
        <pc:cxnChg chg="add mod">
          <ac:chgData name="Nicholas Scharan Cysne" userId="0f46feb307c95bbc" providerId="LiveId" clId="{053093D4-D836-45DB-BC47-4BCC43C38F5C}" dt="2022-06-13T01:26:02.325" v="9031" actId="693"/>
          <ac:cxnSpMkLst>
            <pc:docMk/>
            <pc:sldMk cId="3187558276" sldId="290"/>
            <ac:cxnSpMk id="120" creationId="{7C53EB8F-AA88-6495-D69C-06D3CDC72D33}"/>
          </ac:cxnSpMkLst>
        </pc:cxnChg>
        <pc:cxnChg chg="add mod">
          <ac:chgData name="Nicholas Scharan Cysne" userId="0f46feb307c95bbc" providerId="LiveId" clId="{053093D4-D836-45DB-BC47-4BCC43C38F5C}" dt="2022-06-13T01:26:02.325" v="9031" actId="693"/>
          <ac:cxnSpMkLst>
            <pc:docMk/>
            <pc:sldMk cId="3187558276" sldId="290"/>
            <ac:cxnSpMk id="121" creationId="{3ED58208-66DE-A368-89E6-8FEB633844A5}"/>
          </ac:cxnSpMkLst>
        </pc:cxnChg>
        <pc:cxnChg chg="add mod">
          <ac:chgData name="Nicholas Scharan Cysne" userId="0f46feb307c95bbc" providerId="LiveId" clId="{053093D4-D836-45DB-BC47-4BCC43C38F5C}" dt="2022-06-13T01:26:02.325" v="9031" actId="693"/>
          <ac:cxnSpMkLst>
            <pc:docMk/>
            <pc:sldMk cId="3187558276" sldId="290"/>
            <ac:cxnSpMk id="122" creationId="{37544955-3674-0785-AB46-D57D62C1952C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27" creationId="{73C463CC-186C-60B5-0383-3BD1D01FCD94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28" creationId="{0F8AE801-9B6F-7E60-68F4-2AE7E0A0ED2F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29" creationId="{EBBE2ED9-DC46-18D5-F323-295B748D0D14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30" creationId="{9086E127-3A3C-38EE-8C75-5FF1BB475E4F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31" creationId="{E92489CC-18D0-AA99-D98B-0862602585EB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33" creationId="{F4DA6535-F898-32C2-E032-2BCB9895C72E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34" creationId="{BA4363A6-95EA-6052-FAFF-33ED44655A1D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35" creationId="{E6A81508-7644-43DE-36FA-7FAE26070CDD}"/>
          </ac:cxnSpMkLst>
        </pc:cxnChg>
        <pc:cxnChg chg="add mod">
          <ac:chgData name="Nicholas Scharan Cysne" userId="0f46feb307c95bbc" providerId="LiveId" clId="{053093D4-D836-45DB-BC47-4BCC43C38F5C}" dt="2022-06-13T01:24:53.137" v="9018" actId="208"/>
          <ac:cxnSpMkLst>
            <pc:docMk/>
            <pc:sldMk cId="3187558276" sldId="290"/>
            <ac:cxnSpMk id="136" creationId="{8A8EC5DA-FE6E-F131-817E-26CE289FF3C9}"/>
          </ac:cxnSpMkLst>
        </pc:cxnChg>
        <pc:cxnChg chg="add mod">
          <ac:chgData name="Nicholas Scharan Cysne" userId="0f46feb307c95bbc" providerId="LiveId" clId="{053093D4-D836-45DB-BC47-4BCC43C38F5C}" dt="2022-06-13T01:24:53.137" v="9018" actId="208"/>
          <ac:cxnSpMkLst>
            <pc:docMk/>
            <pc:sldMk cId="3187558276" sldId="290"/>
            <ac:cxnSpMk id="137" creationId="{4F46B05D-3BA9-2E01-2B13-C3CB5B35D986}"/>
          </ac:cxnSpMkLst>
        </pc:cxnChg>
        <pc:cxnChg chg="add mod">
          <ac:chgData name="Nicholas Scharan Cysne" userId="0f46feb307c95bbc" providerId="LiveId" clId="{053093D4-D836-45DB-BC47-4BCC43C38F5C}" dt="2022-06-13T01:25:35.669" v="9025" actId="14100"/>
          <ac:cxnSpMkLst>
            <pc:docMk/>
            <pc:sldMk cId="3187558276" sldId="290"/>
            <ac:cxnSpMk id="138" creationId="{DE5213DA-3AD5-256E-4480-3FD00107B97C}"/>
          </ac:cxnSpMkLst>
        </pc:cxnChg>
        <pc:cxnChg chg="add mod">
          <ac:chgData name="Nicholas Scharan Cysne" userId="0f46feb307c95bbc" providerId="LiveId" clId="{053093D4-D836-45DB-BC47-4BCC43C38F5C}" dt="2022-06-13T01:25:46.103" v="9029" actId="14100"/>
          <ac:cxnSpMkLst>
            <pc:docMk/>
            <pc:sldMk cId="3187558276" sldId="290"/>
            <ac:cxnSpMk id="139" creationId="{BC746858-6788-843F-96F9-B74B244B0F1E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59" creationId="{9E6E0CF3-AD44-0B0B-D5CE-0D23FD5DA2C7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63" creationId="{E443EB8B-730B-DA99-7650-58CF60C8F732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66" creationId="{40EA952B-557D-6548-C7E4-F73A8CB23CD7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71" creationId="{BB6F21CB-4506-8DE3-7FE6-548C269F055E}"/>
          </ac:cxnSpMkLst>
        </pc:cxnChg>
        <pc:cxnChg chg="del mod">
          <ac:chgData name="Nicholas Scharan Cysne" userId="0f46feb307c95bbc" providerId="LiveId" clId="{053093D4-D836-45DB-BC47-4BCC43C38F5C}" dt="2022-06-13T00:53:32.925" v="8769" actId="478"/>
          <ac:cxnSpMkLst>
            <pc:docMk/>
            <pc:sldMk cId="3187558276" sldId="290"/>
            <ac:cxnSpMk id="175" creationId="{8EF42475-5238-413F-AD84-AF19D8A35079}"/>
          </ac:cxnSpMkLst>
        </pc:cxnChg>
      </pc:sldChg>
      <pc:sldChg chg="addSp delSp modSp add mod ord delAnim">
        <pc:chgData name="Nicholas Scharan Cysne" userId="0f46feb307c95bbc" providerId="LiveId" clId="{053093D4-D836-45DB-BC47-4BCC43C38F5C}" dt="2022-06-14T18:51:34.584" v="13235" actId="20577"/>
        <pc:sldMkLst>
          <pc:docMk/>
          <pc:sldMk cId="609123060" sldId="291"/>
        </pc:sldMkLst>
        <pc:spChg chg="mod">
          <ac:chgData name="Nicholas Scharan Cysne" userId="0f46feb307c95bbc" providerId="LiveId" clId="{053093D4-D836-45DB-BC47-4BCC43C38F5C}" dt="2022-06-14T01:26:24.086" v="11083"/>
          <ac:spMkLst>
            <pc:docMk/>
            <pc:sldMk cId="609123060" sldId="291"/>
            <ac:spMk id="14" creationId="{5D3EA8F6-49D7-E5B6-ABF8-E910BD9D8D42}"/>
          </ac:spMkLst>
        </pc:spChg>
        <pc:spChg chg="mod">
          <ac:chgData name="Nicholas Scharan Cysne" userId="0f46feb307c95bbc" providerId="LiveId" clId="{053093D4-D836-45DB-BC47-4BCC43C38F5C}" dt="2022-06-14T01:23:18.406" v="11040" actId="20577"/>
          <ac:spMkLst>
            <pc:docMk/>
            <pc:sldMk cId="609123060" sldId="291"/>
            <ac:spMk id="16" creationId="{E494F705-2219-2CBA-D444-D7C2243A4BEF}"/>
          </ac:spMkLst>
        </pc:spChg>
        <pc:spChg chg="add mod">
          <ac:chgData name="Nicholas Scharan Cysne" userId="0f46feb307c95bbc" providerId="LiveId" clId="{053093D4-D836-45DB-BC47-4BCC43C38F5C}" dt="2022-06-14T01:24:10.639" v="11051" actId="1076"/>
          <ac:spMkLst>
            <pc:docMk/>
            <pc:sldMk cId="609123060" sldId="291"/>
            <ac:spMk id="19" creationId="{A0C9258A-C109-E59D-602A-BE4A7F45E9E0}"/>
          </ac:spMkLst>
        </pc:spChg>
        <pc:spChg chg="add mod">
          <ac:chgData name="Nicholas Scharan Cysne" userId="0f46feb307c95bbc" providerId="LiveId" clId="{053093D4-D836-45DB-BC47-4BCC43C38F5C}" dt="2022-06-14T01:27:44.961" v="11117" actId="1076"/>
          <ac:spMkLst>
            <pc:docMk/>
            <pc:sldMk cId="609123060" sldId="291"/>
            <ac:spMk id="20" creationId="{00A8D3FD-E0E6-0D35-F9D1-0AAB28930CCA}"/>
          </ac:spMkLst>
        </pc:spChg>
        <pc:spChg chg="del">
          <ac:chgData name="Nicholas Scharan Cysne" userId="0f46feb307c95bbc" providerId="LiveId" clId="{053093D4-D836-45DB-BC47-4BCC43C38F5C}" dt="2022-06-14T01:23:54.675" v="11047" actId="478"/>
          <ac:spMkLst>
            <pc:docMk/>
            <pc:sldMk cId="609123060" sldId="291"/>
            <ac:spMk id="22" creationId="{7C83BD11-F25F-D20A-BA4F-1171576F8A75}"/>
          </ac:spMkLst>
        </pc:spChg>
        <pc:spChg chg="add mod">
          <ac:chgData name="Nicholas Scharan Cysne" userId="0f46feb307c95bbc" providerId="LiveId" clId="{053093D4-D836-45DB-BC47-4BCC43C38F5C}" dt="2022-06-14T01:28:07.551" v="11120" actId="1076"/>
          <ac:spMkLst>
            <pc:docMk/>
            <pc:sldMk cId="609123060" sldId="291"/>
            <ac:spMk id="23" creationId="{C67F66D4-27D0-C625-FC3E-7B727C58B3C8}"/>
          </ac:spMkLst>
        </pc:spChg>
        <pc:spChg chg="add mod">
          <ac:chgData name="Nicholas Scharan Cysne" userId="0f46feb307c95bbc" providerId="LiveId" clId="{053093D4-D836-45DB-BC47-4BCC43C38F5C}" dt="2022-06-14T01:27:52.231" v="11118" actId="1076"/>
          <ac:spMkLst>
            <pc:docMk/>
            <pc:sldMk cId="609123060" sldId="291"/>
            <ac:spMk id="24" creationId="{D9B28E3D-D9BA-8B49-27BA-17A352847F38}"/>
          </ac:spMkLst>
        </pc:spChg>
        <pc:spChg chg="del mod">
          <ac:chgData name="Nicholas Scharan Cysne" userId="0f46feb307c95bbc" providerId="LiveId" clId="{053093D4-D836-45DB-BC47-4BCC43C38F5C}" dt="2022-06-14T01:26:01.638" v="11073" actId="478"/>
          <ac:spMkLst>
            <pc:docMk/>
            <pc:sldMk cId="609123060" sldId="291"/>
            <ac:spMk id="25" creationId="{E380A73F-6B76-72EE-488D-2301A8A183F1}"/>
          </ac:spMkLst>
        </pc:spChg>
        <pc:spChg chg="mod">
          <ac:chgData name="Nicholas Scharan Cysne" userId="0f46feb307c95bbc" providerId="LiveId" clId="{053093D4-D836-45DB-BC47-4BCC43C38F5C}" dt="2022-06-14T01:28:07.551" v="11120" actId="1076"/>
          <ac:spMkLst>
            <pc:docMk/>
            <pc:sldMk cId="609123060" sldId="291"/>
            <ac:spMk id="26" creationId="{C6316EF8-9292-37F2-9D70-9767C3101ACD}"/>
          </ac:spMkLst>
        </pc:spChg>
        <pc:spChg chg="add mod">
          <ac:chgData name="Nicholas Scharan Cysne" userId="0f46feb307c95bbc" providerId="LiveId" clId="{053093D4-D836-45DB-BC47-4BCC43C38F5C}" dt="2022-06-14T01:28:00.134" v="11119" actId="1076"/>
          <ac:spMkLst>
            <pc:docMk/>
            <pc:sldMk cId="609123060" sldId="291"/>
            <ac:spMk id="27" creationId="{14F86474-412D-A153-4252-FB5FB0043F11}"/>
          </ac:spMkLst>
        </pc:spChg>
        <pc:spChg chg="mod">
          <ac:chgData name="Nicholas Scharan Cysne" userId="0f46feb307c95bbc" providerId="LiveId" clId="{053093D4-D836-45DB-BC47-4BCC43C38F5C}" dt="2022-06-14T01:28:00.134" v="11119" actId="1076"/>
          <ac:spMkLst>
            <pc:docMk/>
            <pc:sldMk cId="609123060" sldId="291"/>
            <ac:spMk id="28" creationId="{51671375-C1C6-DFB4-E185-793C902C4836}"/>
          </ac:spMkLst>
        </pc:spChg>
        <pc:spChg chg="add mod">
          <ac:chgData name="Nicholas Scharan Cysne" userId="0f46feb307c95bbc" providerId="LiveId" clId="{053093D4-D836-45DB-BC47-4BCC43C38F5C}" dt="2022-06-14T01:27:52.231" v="11118" actId="1076"/>
          <ac:spMkLst>
            <pc:docMk/>
            <pc:sldMk cId="609123060" sldId="291"/>
            <ac:spMk id="29" creationId="{A8C86A45-7E20-5AD8-2D4C-24C2BC4AAE61}"/>
          </ac:spMkLst>
        </pc:spChg>
        <pc:spChg chg="del mod">
          <ac:chgData name="Nicholas Scharan Cysne" userId="0f46feb307c95bbc" providerId="LiveId" clId="{053093D4-D836-45DB-BC47-4BCC43C38F5C}" dt="2022-06-14T01:26:04.096" v="11074" actId="478"/>
          <ac:spMkLst>
            <pc:docMk/>
            <pc:sldMk cId="609123060" sldId="291"/>
            <ac:spMk id="30" creationId="{ADCC474F-02A3-1DF1-D7CE-EE7DFA59373A}"/>
          </ac:spMkLst>
        </pc:spChg>
        <pc:spChg chg="add del mod">
          <ac:chgData name="Nicholas Scharan Cysne" userId="0f46feb307c95bbc" providerId="LiveId" clId="{053093D4-D836-45DB-BC47-4BCC43C38F5C}" dt="2022-06-14T18:49:57.136" v="13205" actId="478"/>
          <ac:spMkLst>
            <pc:docMk/>
            <pc:sldMk cId="609123060" sldId="291"/>
            <ac:spMk id="31" creationId="{2612AC82-ABAE-8EFF-6DCC-7F18EA79BC2F}"/>
          </ac:spMkLst>
        </pc:spChg>
        <pc:spChg chg="add mod">
          <ac:chgData name="Nicholas Scharan Cysne" userId="0f46feb307c95bbc" providerId="LiveId" clId="{053093D4-D836-45DB-BC47-4BCC43C38F5C}" dt="2022-06-14T18:51:34.584" v="13235" actId="20577"/>
          <ac:spMkLst>
            <pc:docMk/>
            <pc:sldMk cId="609123060" sldId="291"/>
            <ac:spMk id="32" creationId="{1E4C7EAC-77B2-4BBA-B0A5-F16341AFF4FD}"/>
          </ac:spMkLst>
        </pc:spChg>
        <pc:spChg chg="del mod">
          <ac:chgData name="Nicholas Scharan Cysne" userId="0f46feb307c95bbc" providerId="LiveId" clId="{053093D4-D836-45DB-BC47-4BCC43C38F5C}" dt="2022-06-14T01:26:01.638" v="11073" actId="478"/>
          <ac:spMkLst>
            <pc:docMk/>
            <pc:sldMk cId="609123060" sldId="291"/>
            <ac:spMk id="34" creationId="{20DE527D-3723-9543-8DC2-4B53258B6013}"/>
          </ac:spMkLst>
        </pc:spChg>
        <pc:spChg chg="del">
          <ac:chgData name="Nicholas Scharan Cysne" userId="0f46feb307c95bbc" providerId="LiveId" clId="{053093D4-D836-45DB-BC47-4BCC43C38F5C}" dt="2022-06-14T01:24:05.291" v="11049" actId="478"/>
          <ac:spMkLst>
            <pc:docMk/>
            <pc:sldMk cId="609123060" sldId="291"/>
            <ac:spMk id="35" creationId="{3CF57DB7-A3B8-C4D0-6167-5BEF1A4A6FB9}"/>
          </ac:spMkLst>
        </pc:spChg>
        <pc:picChg chg="del">
          <ac:chgData name="Nicholas Scharan Cysne" userId="0f46feb307c95bbc" providerId="LiveId" clId="{053093D4-D836-45DB-BC47-4BCC43C38F5C}" dt="2022-06-14T01:23:21.232" v="11041" actId="478"/>
          <ac:picMkLst>
            <pc:docMk/>
            <pc:sldMk cId="609123060" sldId="291"/>
            <ac:picMk id="2" creationId="{CF4BF272-0652-9D7A-8E22-4885F83ACE6E}"/>
          </ac:picMkLst>
        </pc:picChg>
        <pc:picChg chg="add mod">
          <ac:chgData name="Nicholas Scharan Cysne" userId="0f46feb307c95bbc" providerId="LiveId" clId="{053093D4-D836-45DB-BC47-4BCC43C38F5C}" dt="2022-06-14T01:28:15.798" v="11121" actId="14100"/>
          <ac:picMkLst>
            <pc:docMk/>
            <pc:sldMk cId="609123060" sldId="291"/>
            <ac:picMk id="18" creationId="{58D5C3EE-6306-3489-210D-BF0CDCEEFCB9}"/>
          </ac:picMkLst>
        </pc:picChg>
      </pc:sldChg>
      <pc:sldChg chg="addSp delSp modSp add del mod">
        <pc:chgData name="Nicholas Scharan Cysne" userId="0f46feb307c95bbc" providerId="LiveId" clId="{053093D4-D836-45DB-BC47-4BCC43C38F5C}" dt="2022-06-13T22:59:02.226" v="9801" actId="2696"/>
        <pc:sldMkLst>
          <pc:docMk/>
          <pc:sldMk cId="1717475333" sldId="291"/>
        </pc:sldMkLst>
        <pc:spChg chg="add mod">
          <ac:chgData name="Nicholas Scharan Cysne" userId="0f46feb307c95bbc" providerId="LiveId" clId="{053093D4-D836-45DB-BC47-4BCC43C38F5C}" dt="2022-06-13T22:54:09.812" v="9684" actId="14100"/>
          <ac:spMkLst>
            <pc:docMk/>
            <pc:sldMk cId="1717475333" sldId="291"/>
            <ac:spMk id="25" creationId="{F5D22C60-8AC6-EE99-DC67-595B73BCCDD2}"/>
          </ac:spMkLst>
        </pc:spChg>
        <pc:spChg chg="add mod">
          <ac:chgData name="Nicholas Scharan Cysne" userId="0f46feb307c95bbc" providerId="LiveId" clId="{053093D4-D836-45DB-BC47-4BCC43C38F5C}" dt="2022-06-13T22:54:03.167" v="9682" actId="14100"/>
          <ac:spMkLst>
            <pc:docMk/>
            <pc:sldMk cId="1717475333" sldId="291"/>
            <ac:spMk id="26" creationId="{55C9B7F2-2E2E-4A17-E08B-5F57D1D7ACFF}"/>
          </ac:spMkLst>
        </pc:spChg>
        <pc:spChg chg="add mod">
          <ac:chgData name="Nicholas Scharan Cysne" userId="0f46feb307c95bbc" providerId="LiveId" clId="{053093D4-D836-45DB-BC47-4BCC43C38F5C}" dt="2022-06-13T22:54:06.240" v="9683" actId="14100"/>
          <ac:spMkLst>
            <pc:docMk/>
            <pc:sldMk cId="1717475333" sldId="291"/>
            <ac:spMk id="27" creationId="{F7E0BADC-2DBF-FC7D-7CD9-D1CF34D4FB21}"/>
          </ac:spMkLst>
        </pc:spChg>
        <pc:spChg chg="mod">
          <ac:chgData name="Nicholas Scharan Cysne" userId="0f46feb307c95bbc" providerId="LiveId" clId="{053093D4-D836-45DB-BC47-4BCC43C38F5C}" dt="2022-06-13T22:54:28.678" v="9688" actId="1076"/>
          <ac:spMkLst>
            <pc:docMk/>
            <pc:sldMk cId="1717475333" sldId="291"/>
            <ac:spMk id="38" creationId="{821B4149-D392-C43D-BA5B-9ABA88C823F7}"/>
          </ac:spMkLst>
        </pc:spChg>
        <pc:spChg chg="mod">
          <ac:chgData name="Nicholas Scharan Cysne" userId="0f46feb307c95bbc" providerId="LiveId" clId="{053093D4-D836-45DB-BC47-4BCC43C38F5C}" dt="2022-06-13T22:54:12.552" v="9685" actId="14100"/>
          <ac:spMkLst>
            <pc:docMk/>
            <pc:sldMk cId="1717475333" sldId="291"/>
            <ac:spMk id="42" creationId="{E5F43CB6-A28C-A0BA-0ED8-7C005372666B}"/>
          </ac:spMkLst>
        </pc:spChg>
        <pc:spChg chg="mod">
          <ac:chgData name="Nicholas Scharan Cysne" userId="0f46feb307c95bbc" providerId="LiveId" clId="{053093D4-D836-45DB-BC47-4BCC43C38F5C}" dt="2022-06-13T22:54:31.107" v="9689" actId="1076"/>
          <ac:spMkLst>
            <pc:docMk/>
            <pc:sldMk cId="1717475333" sldId="291"/>
            <ac:spMk id="43" creationId="{6A31E64E-4D5E-6631-C0DF-543BD0A2928C}"/>
          </ac:spMkLst>
        </pc:spChg>
        <pc:spChg chg="del">
          <ac:chgData name="Nicholas Scharan Cysne" userId="0f46feb307c95bbc" providerId="LiveId" clId="{053093D4-D836-45DB-BC47-4BCC43C38F5C}" dt="2022-06-13T22:51:00.771" v="9641" actId="478"/>
          <ac:spMkLst>
            <pc:docMk/>
            <pc:sldMk cId="1717475333" sldId="291"/>
            <ac:spMk id="44" creationId="{5C3F5F12-3C51-3C26-C681-47F6245E8E99}"/>
          </ac:spMkLst>
        </pc:spChg>
        <pc:spChg chg="del">
          <ac:chgData name="Nicholas Scharan Cysne" userId="0f46feb307c95bbc" providerId="LiveId" clId="{053093D4-D836-45DB-BC47-4BCC43C38F5C}" dt="2022-06-13T22:51:01.276" v="9642" actId="478"/>
          <ac:spMkLst>
            <pc:docMk/>
            <pc:sldMk cId="1717475333" sldId="291"/>
            <ac:spMk id="45" creationId="{16D673DA-2D06-9267-F070-7C11604B915F}"/>
          </ac:spMkLst>
        </pc:spChg>
        <pc:spChg chg="mod">
          <ac:chgData name="Nicholas Scharan Cysne" userId="0f46feb307c95bbc" providerId="LiveId" clId="{053093D4-D836-45DB-BC47-4BCC43C38F5C}" dt="2022-06-13T22:54:35.750" v="9691" actId="1076"/>
          <ac:spMkLst>
            <pc:docMk/>
            <pc:sldMk cId="1717475333" sldId="291"/>
            <ac:spMk id="47" creationId="{DC361ACE-53A2-D4F7-35C8-CD4C67A78036}"/>
          </ac:spMkLst>
        </pc:spChg>
        <pc:spChg chg="del">
          <ac:chgData name="Nicholas Scharan Cysne" userId="0f46feb307c95bbc" providerId="LiveId" clId="{053093D4-D836-45DB-BC47-4BCC43C38F5C}" dt="2022-06-13T22:51:01.929" v="9643" actId="478"/>
          <ac:spMkLst>
            <pc:docMk/>
            <pc:sldMk cId="1717475333" sldId="291"/>
            <ac:spMk id="48" creationId="{8F42E528-4559-710E-72BE-EC30DF7723D6}"/>
          </ac:spMkLst>
        </pc:spChg>
        <pc:spChg chg="mod">
          <ac:chgData name="Nicholas Scharan Cysne" userId="0f46feb307c95bbc" providerId="LiveId" clId="{053093D4-D836-45DB-BC47-4BCC43C38F5C}" dt="2022-06-13T22:54:38.523" v="9692" actId="1076"/>
          <ac:spMkLst>
            <pc:docMk/>
            <pc:sldMk cId="1717475333" sldId="291"/>
            <ac:spMk id="49" creationId="{9C2143B2-3782-291A-C01A-B6913E09E8A0}"/>
          </ac:spMkLst>
        </pc:spChg>
        <pc:spChg chg="mod">
          <ac:chgData name="Nicholas Scharan Cysne" userId="0f46feb307c95bbc" providerId="LiveId" clId="{053093D4-D836-45DB-BC47-4BCC43C38F5C}" dt="2022-06-13T22:53:58.334" v="9681" actId="1076"/>
          <ac:spMkLst>
            <pc:docMk/>
            <pc:sldMk cId="1717475333" sldId="291"/>
            <ac:spMk id="50" creationId="{97B41F97-DC91-592D-0C69-3B15CB20E6A1}"/>
          </ac:spMkLst>
        </pc:spChg>
        <pc:cxnChg chg="mod">
          <ac:chgData name="Nicholas Scharan Cysne" userId="0f46feb307c95bbc" providerId="LiveId" clId="{053093D4-D836-45DB-BC47-4BCC43C38F5C}" dt="2022-06-13T22:53:58.334" v="9681" actId="1076"/>
          <ac:cxnSpMkLst>
            <pc:docMk/>
            <pc:sldMk cId="1717475333" sldId="291"/>
            <ac:cxnSpMk id="39" creationId="{E160C74A-5490-A363-6D2B-D352F431963C}"/>
          </ac:cxnSpMkLst>
        </pc:cxnChg>
      </pc:sldChg>
      <pc:sldChg chg="add del">
        <pc:chgData name="Nicholas Scharan Cysne" userId="0f46feb307c95bbc" providerId="LiveId" clId="{053093D4-D836-45DB-BC47-4BCC43C38F5C}" dt="2022-06-14T14:03:25.167" v="11873" actId="2696"/>
        <pc:sldMkLst>
          <pc:docMk/>
          <pc:sldMk cId="1322475478" sldId="292"/>
        </pc:sldMkLst>
      </pc:sldChg>
      <pc:sldChg chg="addSp delSp modSp add mod">
        <pc:chgData name="Nicholas Scharan Cysne" userId="0f46feb307c95bbc" providerId="LiveId" clId="{053093D4-D836-45DB-BC47-4BCC43C38F5C}" dt="2022-06-14T18:51:13.788" v="13231" actId="20577"/>
        <pc:sldMkLst>
          <pc:docMk/>
          <pc:sldMk cId="1988794602" sldId="292"/>
        </pc:sldMkLst>
        <pc:spChg chg="add del mod">
          <ac:chgData name="Nicholas Scharan Cysne" userId="0f46feb307c95bbc" providerId="LiveId" clId="{053093D4-D836-45DB-BC47-4BCC43C38F5C}" dt="2022-06-14T18:49:34.864" v="13195" actId="478"/>
          <ac:spMkLst>
            <pc:docMk/>
            <pc:sldMk cId="1988794602" sldId="292"/>
            <ac:spMk id="16" creationId="{730E9C80-1C18-A744-DEF9-38FAB0698645}"/>
          </ac:spMkLst>
        </pc:spChg>
        <pc:spChg chg="add mod">
          <ac:chgData name="Nicholas Scharan Cysne" userId="0f46feb307c95bbc" providerId="LiveId" clId="{053093D4-D836-45DB-BC47-4BCC43C38F5C}" dt="2022-06-14T18:51:13.788" v="13231" actId="20577"/>
          <ac:spMkLst>
            <pc:docMk/>
            <pc:sldMk cId="1988794602" sldId="292"/>
            <ac:spMk id="17" creationId="{D23D1F85-0814-230F-CCA3-A268C6D06098}"/>
          </ac:spMkLst>
        </pc:spChg>
      </pc:sldChg>
      <pc:sldChg chg="addSp delSp modSp add mod ord">
        <pc:chgData name="Nicholas Scharan Cysne" userId="0f46feb307c95bbc" providerId="LiveId" clId="{053093D4-D836-45DB-BC47-4BCC43C38F5C}" dt="2022-06-14T20:54:55.652" v="13337" actId="1076"/>
        <pc:sldMkLst>
          <pc:docMk/>
          <pc:sldMk cId="4162186612" sldId="293"/>
        </pc:sldMkLst>
        <pc:spChg chg="mod">
          <ac:chgData name="Nicholas Scharan Cysne" userId="0f46feb307c95bbc" providerId="LiveId" clId="{053093D4-D836-45DB-BC47-4BCC43C38F5C}" dt="2022-06-14T18:35:00.653" v="12943" actId="20577"/>
          <ac:spMkLst>
            <pc:docMk/>
            <pc:sldMk cId="4162186612" sldId="293"/>
            <ac:spMk id="16" creationId="{E494F705-2219-2CBA-D444-D7C2243A4BEF}"/>
          </ac:spMkLst>
        </pc:spChg>
        <pc:spChg chg="del mod">
          <ac:chgData name="Nicholas Scharan Cysne" userId="0f46feb307c95bbc" providerId="LiveId" clId="{053093D4-D836-45DB-BC47-4BCC43C38F5C}" dt="2022-06-14T18:38:05.431" v="12992" actId="478"/>
          <ac:spMkLst>
            <pc:docMk/>
            <pc:sldMk cId="4162186612" sldId="293"/>
            <ac:spMk id="24" creationId="{E8DCF384-FC9B-AC46-08C7-8057BF874934}"/>
          </ac:spMkLst>
        </pc:spChg>
        <pc:spChg chg="mod">
          <ac:chgData name="Nicholas Scharan Cysne" userId="0f46feb307c95bbc" providerId="LiveId" clId="{053093D4-D836-45DB-BC47-4BCC43C38F5C}" dt="2022-06-14T18:46:03.038" v="13137" actId="1076"/>
          <ac:spMkLst>
            <pc:docMk/>
            <pc:sldMk cId="4162186612" sldId="293"/>
            <ac:spMk id="26" creationId="{C6316EF8-9292-37F2-9D70-9767C3101ACD}"/>
          </ac:spMkLst>
        </pc:spChg>
        <pc:spChg chg="mod">
          <ac:chgData name="Nicholas Scharan Cysne" userId="0f46feb307c95bbc" providerId="LiveId" clId="{053093D4-D836-45DB-BC47-4BCC43C38F5C}" dt="2022-06-14T18:45:54.851" v="13135" actId="1076"/>
          <ac:spMkLst>
            <pc:docMk/>
            <pc:sldMk cId="4162186612" sldId="293"/>
            <ac:spMk id="28" creationId="{51671375-C1C6-DFB4-E185-793C902C4836}"/>
          </ac:spMkLst>
        </pc:spChg>
        <pc:spChg chg="del">
          <ac:chgData name="Nicholas Scharan Cysne" userId="0f46feb307c95bbc" providerId="LiveId" clId="{053093D4-D836-45DB-BC47-4BCC43C38F5C}" dt="2022-06-14T18:38:05.431" v="12992" actId="478"/>
          <ac:spMkLst>
            <pc:docMk/>
            <pc:sldMk cId="4162186612" sldId="293"/>
            <ac:spMk id="29" creationId="{D483E0B0-1BEA-6D8C-F298-81BD086EEE2C}"/>
          </ac:spMkLst>
        </pc:spChg>
        <pc:spChg chg="del">
          <ac:chgData name="Nicholas Scharan Cysne" userId="0f46feb307c95bbc" providerId="LiveId" clId="{053093D4-D836-45DB-BC47-4BCC43C38F5C}" dt="2022-06-14T18:40:29.477" v="13056" actId="478"/>
          <ac:spMkLst>
            <pc:docMk/>
            <pc:sldMk cId="4162186612" sldId="293"/>
            <ac:spMk id="58" creationId="{179441A6-DB3A-58C2-9D01-1B5CB601E92A}"/>
          </ac:spMkLst>
        </pc:spChg>
        <pc:spChg chg="add mod">
          <ac:chgData name="Nicholas Scharan Cysne" userId="0f46feb307c95bbc" providerId="LiveId" clId="{053093D4-D836-45DB-BC47-4BCC43C38F5C}" dt="2022-06-14T18:36:43.813" v="12982" actId="20577"/>
          <ac:spMkLst>
            <pc:docMk/>
            <pc:sldMk cId="4162186612" sldId="293"/>
            <ac:spMk id="59" creationId="{21FDAD38-0AD6-BC97-4764-B251FF59EDB5}"/>
          </ac:spMkLst>
        </pc:spChg>
        <pc:spChg chg="del mod">
          <ac:chgData name="Nicholas Scharan Cysne" userId="0f46feb307c95bbc" providerId="LiveId" clId="{053093D4-D836-45DB-BC47-4BCC43C38F5C}" dt="2022-06-14T18:38:05.431" v="12992" actId="478"/>
          <ac:spMkLst>
            <pc:docMk/>
            <pc:sldMk cId="4162186612" sldId="293"/>
            <ac:spMk id="60" creationId="{F90425F7-97D0-4351-F6F6-8786D09C6896}"/>
          </ac:spMkLst>
        </pc:spChg>
        <pc:spChg chg="add mod">
          <ac:chgData name="Nicholas Scharan Cysne" userId="0f46feb307c95bbc" providerId="LiveId" clId="{053093D4-D836-45DB-BC47-4BCC43C38F5C}" dt="2022-06-14T18:36:24.400" v="12979" actId="1076"/>
          <ac:spMkLst>
            <pc:docMk/>
            <pc:sldMk cId="4162186612" sldId="293"/>
            <ac:spMk id="61" creationId="{D6732BAC-8554-2F56-AF0B-9D5EC2E381A8}"/>
          </ac:spMkLst>
        </pc:spChg>
        <pc:spChg chg="add mod">
          <ac:chgData name="Nicholas Scharan Cysne" userId="0f46feb307c95bbc" providerId="LiveId" clId="{053093D4-D836-45DB-BC47-4BCC43C38F5C}" dt="2022-06-14T18:36:24.400" v="12979" actId="1076"/>
          <ac:spMkLst>
            <pc:docMk/>
            <pc:sldMk cId="4162186612" sldId="293"/>
            <ac:spMk id="62" creationId="{168592B6-AA4C-3E29-1147-C881B352ED9D}"/>
          </ac:spMkLst>
        </pc:spChg>
        <pc:spChg chg="add mod">
          <ac:chgData name="Nicholas Scharan Cysne" userId="0f46feb307c95bbc" providerId="LiveId" clId="{053093D4-D836-45DB-BC47-4BCC43C38F5C}" dt="2022-06-14T18:37:33.814" v="12986" actId="20577"/>
          <ac:spMkLst>
            <pc:docMk/>
            <pc:sldMk cId="4162186612" sldId="293"/>
            <ac:spMk id="63" creationId="{6ED82FCE-120F-5CC1-F6D9-4E417D2D477A}"/>
          </ac:spMkLst>
        </pc:spChg>
        <pc:spChg chg="add mod">
          <ac:chgData name="Nicholas Scharan Cysne" userId="0f46feb307c95bbc" providerId="LiveId" clId="{053093D4-D836-45DB-BC47-4BCC43C38F5C}" dt="2022-06-14T18:37:45.308" v="12990" actId="20577"/>
          <ac:spMkLst>
            <pc:docMk/>
            <pc:sldMk cId="4162186612" sldId="293"/>
            <ac:spMk id="64" creationId="{CBC2AD62-218A-230C-B07C-82EC94FE2A7A}"/>
          </ac:spMkLst>
        </pc:spChg>
        <pc:spChg chg="add mod">
          <ac:chgData name="Nicholas Scharan Cysne" userId="0f46feb307c95bbc" providerId="LiveId" clId="{053093D4-D836-45DB-BC47-4BCC43C38F5C}" dt="2022-06-14T18:36:24.400" v="12979" actId="1076"/>
          <ac:spMkLst>
            <pc:docMk/>
            <pc:sldMk cId="4162186612" sldId="293"/>
            <ac:spMk id="65" creationId="{18B5F7BB-A03A-6165-3291-7C60007C0A4A}"/>
          </ac:spMkLst>
        </pc:spChg>
        <pc:spChg chg="add mod">
          <ac:chgData name="Nicholas Scharan Cysne" userId="0f46feb307c95bbc" providerId="LiveId" clId="{053093D4-D836-45DB-BC47-4BCC43C38F5C}" dt="2022-06-14T18:45:16.713" v="13124" actId="20577"/>
          <ac:spMkLst>
            <pc:docMk/>
            <pc:sldMk cId="4162186612" sldId="293"/>
            <ac:spMk id="66" creationId="{2D4965D2-C710-17C5-E59C-8F79BEE291D6}"/>
          </ac:spMkLst>
        </pc:spChg>
        <pc:spChg chg="add mod">
          <ac:chgData name="Nicholas Scharan Cysne" userId="0f46feb307c95bbc" providerId="LiveId" clId="{053093D4-D836-45DB-BC47-4BCC43C38F5C}" dt="2022-06-14T18:45:54.851" v="13135" actId="1076"/>
          <ac:spMkLst>
            <pc:docMk/>
            <pc:sldMk cId="4162186612" sldId="293"/>
            <ac:spMk id="67" creationId="{8D4AA1BD-2C0A-DE3C-F901-979E20EF60A5}"/>
          </ac:spMkLst>
        </pc:spChg>
        <pc:spChg chg="add del mod">
          <ac:chgData name="Nicholas Scharan Cysne" userId="0f46feb307c95bbc" providerId="LiveId" clId="{053093D4-D836-45DB-BC47-4BCC43C38F5C}" dt="2022-06-14T18:43:17.015" v="13094" actId="478"/>
          <ac:spMkLst>
            <pc:docMk/>
            <pc:sldMk cId="4162186612" sldId="293"/>
            <ac:spMk id="69" creationId="{E248500A-BE12-E035-5A96-639BB2E0814B}"/>
          </ac:spMkLst>
        </pc:spChg>
        <pc:spChg chg="add mod">
          <ac:chgData name="Nicholas Scharan Cysne" userId="0f46feb307c95bbc" providerId="LiveId" clId="{053093D4-D836-45DB-BC47-4BCC43C38F5C}" dt="2022-06-14T18:45:59.468" v="13136" actId="1076"/>
          <ac:spMkLst>
            <pc:docMk/>
            <pc:sldMk cId="4162186612" sldId="293"/>
            <ac:spMk id="71" creationId="{221E4F90-80DA-7AB8-8818-3DF159242DF3}"/>
          </ac:spMkLst>
        </pc:spChg>
        <pc:spChg chg="add mod">
          <ac:chgData name="Nicholas Scharan Cysne" userId="0f46feb307c95bbc" providerId="LiveId" clId="{053093D4-D836-45DB-BC47-4BCC43C38F5C}" dt="2022-06-14T18:46:09.303" v="13140" actId="1076"/>
          <ac:spMkLst>
            <pc:docMk/>
            <pc:sldMk cId="4162186612" sldId="293"/>
            <ac:spMk id="72" creationId="{85B5DFA7-6164-87B5-60A7-C23A7D68D031}"/>
          </ac:spMkLst>
        </pc:spChg>
        <pc:spChg chg="add del mod">
          <ac:chgData name="Nicholas Scharan Cysne" userId="0f46feb307c95bbc" providerId="LiveId" clId="{053093D4-D836-45DB-BC47-4BCC43C38F5C}" dt="2022-06-14T20:51:11.749" v="13278" actId="478"/>
          <ac:spMkLst>
            <pc:docMk/>
            <pc:sldMk cId="4162186612" sldId="293"/>
            <ac:spMk id="74" creationId="{389E7AF2-5F81-A0D0-6863-166B89B57468}"/>
          </ac:spMkLst>
        </pc:spChg>
        <pc:spChg chg="add mod">
          <ac:chgData name="Nicholas Scharan Cysne" userId="0f46feb307c95bbc" providerId="LiveId" clId="{053093D4-D836-45DB-BC47-4BCC43C38F5C}" dt="2022-06-14T18:48:54.465" v="13180" actId="20577"/>
          <ac:spMkLst>
            <pc:docMk/>
            <pc:sldMk cId="4162186612" sldId="293"/>
            <ac:spMk id="75" creationId="{427167EB-6497-51F0-21DA-C7F14AB23C4A}"/>
          </ac:spMkLst>
        </pc:spChg>
        <pc:spChg chg="add mod">
          <ac:chgData name="Nicholas Scharan Cysne" userId="0f46feb307c95bbc" providerId="LiveId" clId="{053093D4-D836-45DB-BC47-4BCC43C38F5C}" dt="2022-06-14T20:54:55.652" v="13337" actId="1076"/>
          <ac:spMkLst>
            <pc:docMk/>
            <pc:sldMk cId="4162186612" sldId="293"/>
            <ac:spMk id="82" creationId="{A11BF2C2-53A7-733D-029C-97890C808BE6}"/>
          </ac:spMkLst>
        </pc:spChg>
        <pc:spChg chg="mod">
          <ac:chgData name="Nicholas Scharan Cysne" userId="0f46feb307c95bbc" providerId="LiveId" clId="{053093D4-D836-45DB-BC47-4BCC43C38F5C}" dt="2022-06-14T18:35:20.477" v="12971" actId="20577"/>
          <ac:spMkLst>
            <pc:docMk/>
            <pc:sldMk cId="4162186612" sldId="293"/>
            <ac:spMk id="181" creationId="{74CFA5AB-AE65-F812-2286-EC9CF5F9ED03}"/>
          </ac:spMkLst>
        </pc:spChg>
        <pc:spChg chg="del">
          <ac:chgData name="Nicholas Scharan Cysne" userId="0f46feb307c95bbc" providerId="LiveId" clId="{053093D4-D836-45DB-BC47-4BCC43C38F5C}" dt="2022-06-14T18:35:48.802" v="12973" actId="478"/>
          <ac:spMkLst>
            <pc:docMk/>
            <pc:sldMk cId="4162186612" sldId="293"/>
            <ac:spMk id="182" creationId="{B977D946-31DE-B612-B4D4-2FE700602B7C}"/>
          </ac:spMkLst>
        </pc:spChg>
        <pc:spChg chg="del">
          <ac:chgData name="Nicholas Scharan Cysne" userId="0f46feb307c95bbc" providerId="LiveId" clId="{053093D4-D836-45DB-BC47-4BCC43C38F5C}" dt="2022-06-14T18:35:48.802" v="12973" actId="478"/>
          <ac:spMkLst>
            <pc:docMk/>
            <pc:sldMk cId="4162186612" sldId="293"/>
            <ac:spMk id="183" creationId="{D59AF802-C440-9EFF-3D4D-5C6672CC7579}"/>
          </ac:spMkLst>
        </pc:spChg>
        <pc:spChg chg="del">
          <ac:chgData name="Nicholas Scharan Cysne" userId="0f46feb307c95bbc" providerId="LiveId" clId="{053093D4-D836-45DB-BC47-4BCC43C38F5C}" dt="2022-06-14T18:35:51.941" v="12975" actId="478"/>
          <ac:spMkLst>
            <pc:docMk/>
            <pc:sldMk cId="4162186612" sldId="293"/>
            <ac:spMk id="184" creationId="{EDF97613-6B7A-74F4-F796-A20784629CCE}"/>
          </ac:spMkLst>
        </pc:spChg>
        <pc:spChg chg="del">
          <ac:chgData name="Nicholas Scharan Cysne" userId="0f46feb307c95bbc" providerId="LiveId" clId="{053093D4-D836-45DB-BC47-4BCC43C38F5C}" dt="2022-06-14T18:35:50.762" v="12974" actId="478"/>
          <ac:spMkLst>
            <pc:docMk/>
            <pc:sldMk cId="4162186612" sldId="293"/>
            <ac:spMk id="185" creationId="{C163FD9A-5840-9F3E-8114-1F4B4ECE4584}"/>
          </ac:spMkLst>
        </pc:spChg>
        <pc:spChg chg="del">
          <ac:chgData name="Nicholas Scharan Cysne" userId="0f46feb307c95bbc" providerId="LiveId" clId="{053093D4-D836-45DB-BC47-4BCC43C38F5C}" dt="2022-06-14T18:35:48.802" v="12973" actId="478"/>
          <ac:spMkLst>
            <pc:docMk/>
            <pc:sldMk cId="4162186612" sldId="293"/>
            <ac:spMk id="186" creationId="{C3192B92-1F14-3DC7-8487-2EFC7D4B4CF2}"/>
          </ac:spMkLst>
        </pc:spChg>
        <pc:spChg chg="del mod">
          <ac:chgData name="Nicholas Scharan Cysne" userId="0f46feb307c95bbc" providerId="LiveId" clId="{053093D4-D836-45DB-BC47-4BCC43C38F5C}" dt="2022-06-14T18:35:54.393" v="12977" actId="478"/>
          <ac:spMkLst>
            <pc:docMk/>
            <pc:sldMk cId="4162186612" sldId="293"/>
            <ac:spMk id="187" creationId="{63240DF9-F718-F512-2B6F-AD89BCA643E2}"/>
          </ac:spMkLst>
        </pc:spChg>
        <pc:grpChg chg="del">
          <ac:chgData name="Nicholas Scharan Cysne" userId="0f46feb307c95bbc" providerId="LiveId" clId="{053093D4-D836-45DB-BC47-4BCC43C38F5C}" dt="2022-06-14T18:35:40.444" v="12972" actId="478"/>
          <ac:grpSpMkLst>
            <pc:docMk/>
            <pc:sldMk cId="4162186612" sldId="293"/>
            <ac:grpSpMk id="7" creationId="{9E09882F-BC39-D75C-7A1C-7976A4030B6B}"/>
          </ac:grpSpMkLst>
        </pc:grpChg>
        <pc:picChg chg="add mod">
          <ac:chgData name="Nicholas Scharan Cysne" userId="0f46feb307c95bbc" providerId="LiveId" clId="{053093D4-D836-45DB-BC47-4BCC43C38F5C}" dt="2022-06-14T20:52:52.539" v="13293" actId="14100"/>
          <ac:picMkLst>
            <pc:docMk/>
            <pc:sldMk cId="4162186612" sldId="293"/>
            <ac:picMk id="11" creationId="{F62382BB-62F6-BBBB-B3CF-750396E1E2B0}"/>
          </ac:picMkLst>
        </pc:picChg>
        <pc:picChg chg="add del mod">
          <ac:chgData name="Nicholas Scharan Cysne" userId="0f46feb307c95bbc" providerId="LiveId" clId="{053093D4-D836-45DB-BC47-4BCC43C38F5C}" dt="2022-06-14T20:51:58.297" v="13282" actId="478"/>
          <ac:picMkLst>
            <pc:docMk/>
            <pc:sldMk cId="4162186612" sldId="293"/>
            <ac:picMk id="6146" creationId="{F7E52EBF-98E7-AED9-230B-448C7BE659AF}"/>
          </ac:picMkLst>
        </pc:picChg>
        <pc:picChg chg="add del">
          <ac:chgData name="Nicholas Scharan Cysne" userId="0f46feb307c95bbc" providerId="LiveId" clId="{053093D4-D836-45DB-BC47-4BCC43C38F5C}" dt="2022-06-14T20:52:00.542" v="13284" actId="478"/>
          <ac:picMkLst>
            <pc:docMk/>
            <pc:sldMk cId="4162186612" sldId="293"/>
            <ac:picMk id="6148" creationId="{D8039239-8BDC-B5DB-57E2-FBD583ADF0BF}"/>
          </ac:picMkLst>
        </pc:picChg>
        <pc:picChg chg="add del">
          <ac:chgData name="Nicholas Scharan Cysne" userId="0f46feb307c95bbc" providerId="LiveId" clId="{053093D4-D836-45DB-BC47-4BCC43C38F5C}" dt="2022-06-14T20:52:07.060" v="13286" actId="478"/>
          <ac:picMkLst>
            <pc:docMk/>
            <pc:sldMk cId="4162186612" sldId="293"/>
            <ac:picMk id="6150" creationId="{04D2A422-0224-A3E2-AE21-5EAD29330B84}"/>
          </ac:picMkLst>
        </pc:pic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27" creationId="{73C463CC-186C-60B5-0383-3BD1D01FCD94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28" creationId="{0F8AE801-9B6F-7E60-68F4-2AE7E0A0ED2F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29" creationId="{EBBE2ED9-DC46-18D5-F323-295B748D0D14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30" creationId="{9086E127-3A3C-38EE-8C75-5FF1BB475E4F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31" creationId="{E92489CC-18D0-AA99-D98B-0862602585EB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33" creationId="{F4DA6535-F898-32C2-E032-2BCB9895C72E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34" creationId="{BA4363A6-95EA-6052-FAFF-33ED44655A1D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35" creationId="{E6A81508-7644-43DE-36FA-7FAE26070CDD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59" creationId="{9E6E0CF3-AD44-0B0B-D5CE-0D23FD5DA2C7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63" creationId="{E443EB8B-730B-DA99-7650-58CF60C8F732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66" creationId="{40EA952B-557D-6548-C7E4-F73A8CB23CD7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71" creationId="{BB6F21CB-4506-8DE3-7FE6-548C269F055E}"/>
          </ac:cxnSpMkLst>
        </pc:cxnChg>
        <pc:cxnChg chg="mod">
          <ac:chgData name="Nicholas Scharan Cysne" userId="0f46feb307c95bbc" providerId="LiveId" clId="{053093D4-D836-45DB-BC47-4BCC43C38F5C}" dt="2022-06-14T18:35:40.444" v="12972" actId="478"/>
          <ac:cxnSpMkLst>
            <pc:docMk/>
            <pc:sldMk cId="4162186612" sldId="293"/>
            <ac:cxnSpMk id="175" creationId="{8EF42475-5238-413F-AD84-AF19D8A3507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.png"/><Relationship Id="rId7" Type="http://schemas.openxmlformats.org/officeDocument/2006/relationships/image" Target="../media/image8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0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5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971FB54-02CE-E0EF-204D-C293E5D9E9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6691" y="5302550"/>
            <a:ext cx="4774807" cy="12506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AUTHOR: NICHOLAS SCHARAN CYSNE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ADVISOR: CARLOS HENRIQUE COSTA RIBEIRO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INSTITUTO TECNOLÓGICO DE AERONÁUTICA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588D95-E13C-77EF-A149-DF47A6CFD876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EF7095-1115-9A5B-1196-719D4F3D8AFA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4DD234C-9D64-CF78-4BB5-EB05AEBCF98B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CBF451D-D506-454A-0E0A-0501A0B6182F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209B4C0-A209-7217-92DB-E321086B39E1}"/>
              </a:ext>
            </a:extLst>
          </p:cNvPr>
          <p:cNvSpPr/>
          <p:nvPr/>
        </p:nvSpPr>
        <p:spPr>
          <a:xfrm>
            <a:off x="9259283" y="4307293"/>
            <a:ext cx="710119" cy="710119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FCA2593-EE29-8087-6FAB-14A5BED35A95}"/>
              </a:ext>
            </a:extLst>
          </p:cNvPr>
          <p:cNvSpPr/>
          <p:nvPr/>
        </p:nvSpPr>
        <p:spPr>
          <a:xfrm>
            <a:off x="9906086" y="2445861"/>
            <a:ext cx="2856690" cy="2856690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9CB8562-BE3A-1E9B-47C4-48A60BDA7075}"/>
              </a:ext>
            </a:extLst>
          </p:cNvPr>
          <p:cNvSpPr/>
          <p:nvPr/>
        </p:nvSpPr>
        <p:spPr>
          <a:xfrm>
            <a:off x="10191347" y="5541097"/>
            <a:ext cx="1482031" cy="1482031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F199125-6500-947A-713F-CC72B296446A}"/>
              </a:ext>
            </a:extLst>
          </p:cNvPr>
          <p:cNvSpPr/>
          <p:nvPr/>
        </p:nvSpPr>
        <p:spPr>
          <a:xfrm>
            <a:off x="7889133" y="5252935"/>
            <a:ext cx="1755420" cy="1755420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0627199-8FA1-8156-6F28-DCF0FC4F57EC}"/>
              </a:ext>
            </a:extLst>
          </p:cNvPr>
          <p:cNvSpPr/>
          <p:nvPr/>
        </p:nvSpPr>
        <p:spPr>
          <a:xfrm flipH="1">
            <a:off x="9661713" y="6383182"/>
            <a:ext cx="342090" cy="342090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53EF643-E4D9-668F-4B80-B459919B7BE2}"/>
              </a:ext>
            </a:extLst>
          </p:cNvPr>
          <p:cNvSpPr/>
          <p:nvPr/>
        </p:nvSpPr>
        <p:spPr>
          <a:xfrm>
            <a:off x="10963956" y="496111"/>
            <a:ext cx="1842507" cy="1842507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91E1D8C-0949-A367-3672-A7133DE009BE}"/>
              </a:ext>
            </a:extLst>
          </p:cNvPr>
          <p:cNvSpPr/>
          <p:nvPr/>
        </p:nvSpPr>
        <p:spPr>
          <a:xfrm>
            <a:off x="9646163" y="5064006"/>
            <a:ext cx="477091" cy="477091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F65D0A3-0CBA-8674-3B28-5467F7E28C1A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7DE17A-1078-C359-E0A9-9A6B0D40133E}"/>
              </a:ext>
            </a:extLst>
          </p:cNvPr>
          <p:cNvSpPr txBox="1"/>
          <p:nvPr/>
        </p:nvSpPr>
        <p:spPr>
          <a:xfrm>
            <a:off x="886691" y="3116252"/>
            <a:ext cx="6525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TRABALHO DE GRADUAÇÃO 1</a:t>
            </a:r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6691" y="793786"/>
            <a:ext cx="9144000" cy="2387600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Bodoni MT"/>
                <a:ea typeface="+mj-lt"/>
                <a:cs typeface="Aldhabi"/>
              </a:rPr>
              <a:t>Deep </a:t>
            </a:r>
            <a:br>
              <a:rPr lang="en-US" sz="4800" dirty="0">
                <a:solidFill>
                  <a:schemeClr val="bg1"/>
                </a:solidFill>
                <a:latin typeface="Bodoni MT"/>
                <a:ea typeface="+mj-lt"/>
                <a:cs typeface="Aldhabi"/>
              </a:rPr>
            </a:br>
            <a:r>
              <a:rPr lang="en-US" sz="4800" dirty="0">
                <a:solidFill>
                  <a:schemeClr val="bg1"/>
                </a:solidFill>
                <a:latin typeface="Bodoni MT"/>
                <a:ea typeface="+mj-lt"/>
                <a:cs typeface="Aldhabi"/>
              </a:rPr>
              <a:t>Reinforcement Learning </a:t>
            </a:r>
            <a:br>
              <a:rPr lang="en-US" sz="4800" dirty="0">
                <a:solidFill>
                  <a:schemeClr val="bg1"/>
                </a:solidFill>
                <a:latin typeface="Bodoni MT"/>
                <a:ea typeface="+mj-lt"/>
                <a:cs typeface="Aldhabi"/>
              </a:rPr>
            </a:br>
            <a:r>
              <a:rPr lang="en-US" sz="4800" dirty="0">
                <a:solidFill>
                  <a:schemeClr val="bg1"/>
                </a:solidFill>
                <a:latin typeface="Bodoni MT"/>
                <a:ea typeface="+mj-lt"/>
                <a:cs typeface="Aldhabi"/>
              </a:rPr>
              <a:t>for UAVs in Coverage Missions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585132" y="1"/>
            <a:ext cx="838376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14234B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Network</a:t>
            </a:r>
          </a:p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Topologies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C68B66-0F3A-0FF1-168A-F491CB589883}"/>
              </a:ext>
            </a:extLst>
          </p:cNvPr>
          <p:cNvSpPr txBox="1"/>
          <p:nvPr/>
        </p:nvSpPr>
        <p:spPr>
          <a:xfrm>
            <a:off x="5079610" y="745116"/>
            <a:ext cx="6527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Algebraic Connectivity</a:t>
            </a:r>
            <a:endParaRPr lang="pt-BR" sz="2400" dirty="0">
              <a:solidFill>
                <a:srgbClr val="14234B"/>
              </a:solidFill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4B188C3-DE85-1100-EF7B-FD375BE873E2}"/>
              </a:ext>
            </a:extLst>
          </p:cNvPr>
          <p:cNvGrpSpPr/>
          <p:nvPr/>
        </p:nvGrpSpPr>
        <p:grpSpPr>
          <a:xfrm rot="15890232">
            <a:off x="7464015" y="822229"/>
            <a:ext cx="1758450" cy="3132037"/>
            <a:chOff x="4980027" y="1686481"/>
            <a:chExt cx="2326079" cy="4143061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ABE5FE7-1B2E-11A4-3613-7F82E20B9191}"/>
                </a:ext>
              </a:extLst>
            </p:cNvPr>
            <p:cNvSpPr>
              <a:spLocks/>
            </p:cNvSpPr>
            <p:nvPr/>
          </p:nvSpPr>
          <p:spPr>
            <a:xfrm rot="749649">
              <a:off x="5513990" y="1686481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E95FECF-BDA0-C389-D4E3-094CEA2A115B}"/>
                </a:ext>
              </a:extLst>
            </p:cNvPr>
            <p:cNvSpPr>
              <a:spLocks/>
            </p:cNvSpPr>
            <p:nvPr/>
          </p:nvSpPr>
          <p:spPr>
            <a:xfrm>
              <a:off x="4980027" y="3359462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E59CADB-D2BD-17B1-70B3-2AEE0C20D21B}"/>
                </a:ext>
              </a:extLst>
            </p:cNvPr>
            <p:cNvSpPr>
              <a:spLocks/>
            </p:cNvSpPr>
            <p:nvPr/>
          </p:nvSpPr>
          <p:spPr>
            <a:xfrm>
              <a:off x="6916568" y="3994070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FFCCA46-F9F6-E349-4140-A417DDF98999}"/>
                </a:ext>
              </a:extLst>
            </p:cNvPr>
            <p:cNvSpPr>
              <a:spLocks/>
            </p:cNvSpPr>
            <p:nvPr/>
          </p:nvSpPr>
          <p:spPr>
            <a:xfrm>
              <a:off x="5420710" y="5440004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4AFDA72E-3E5B-3E6C-6666-C2DA971C258E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 flipH="1">
              <a:off x="5174797" y="2071407"/>
              <a:ext cx="491827" cy="128805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A10764E2-247E-857B-9A02-1CA2E7EBD657}"/>
                </a:ext>
              </a:extLst>
            </p:cNvPr>
            <p:cNvCxnSpPr>
              <a:cxnSpLocks/>
              <a:stCxn id="19" idx="2"/>
              <a:endCxn id="18" idx="5"/>
            </p:cNvCxnSpPr>
            <p:nvPr/>
          </p:nvCxnSpPr>
          <p:spPr>
            <a:xfrm flipH="1" flipV="1">
              <a:off x="5312519" y="3691952"/>
              <a:ext cx="1604049" cy="49688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58B35E78-72A1-95C3-48C6-6119DD383DFC}"/>
                </a:ext>
              </a:extLst>
            </p:cNvPr>
            <p:cNvCxnSpPr>
              <a:cxnSpLocks/>
              <a:stCxn id="20" idx="1"/>
              <a:endCxn id="18" idx="4"/>
            </p:cNvCxnSpPr>
            <p:nvPr/>
          </p:nvCxnSpPr>
          <p:spPr>
            <a:xfrm flipH="1" flipV="1">
              <a:off x="5174797" y="3748999"/>
              <a:ext cx="302960" cy="174805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4AA8220A-08A1-A451-2CFE-8538F39289BB}"/>
                </a:ext>
              </a:extLst>
            </p:cNvPr>
            <p:cNvCxnSpPr>
              <a:cxnSpLocks/>
              <a:stCxn id="20" idx="7"/>
              <a:endCxn id="19" idx="3"/>
            </p:cNvCxnSpPr>
            <p:nvPr/>
          </p:nvCxnSpPr>
          <p:spPr>
            <a:xfrm flipV="1">
              <a:off x="5753200" y="4326560"/>
              <a:ext cx="1220414" cy="1170489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B3BB462-7CCD-3B60-0505-18D1BA50A9E5}"/>
                </a:ext>
              </a:extLst>
            </p:cNvPr>
            <p:cNvCxnSpPr>
              <a:cxnSpLocks/>
              <a:stCxn id="17" idx="5"/>
              <a:endCxn id="19" idx="1"/>
            </p:cNvCxnSpPr>
            <p:nvPr/>
          </p:nvCxnSpPr>
          <p:spPr>
            <a:xfrm>
              <a:off x="5813425" y="2045503"/>
              <a:ext cx="1160189" cy="200561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DE5CAC2-F2A8-8D8F-B00B-D2B283914321}"/>
                </a:ext>
              </a:extLst>
            </p:cNvPr>
            <p:cNvSpPr>
              <a:spLocks/>
            </p:cNvSpPr>
            <p:nvPr/>
          </p:nvSpPr>
          <p:spPr>
            <a:xfrm>
              <a:off x="6809384" y="2397436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B8FCF974-5CB6-66BE-2A59-9E36DD1A741C}"/>
                </a:ext>
              </a:extLst>
            </p:cNvPr>
            <p:cNvCxnSpPr>
              <a:cxnSpLocks/>
              <a:stCxn id="27" idx="3"/>
              <a:endCxn id="18" idx="7"/>
            </p:cNvCxnSpPr>
            <p:nvPr/>
          </p:nvCxnSpPr>
          <p:spPr>
            <a:xfrm flipH="1">
              <a:off x="5312518" y="2729927"/>
              <a:ext cx="1553913" cy="6865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7610575B-A511-FA44-84FE-8F36588C385C}"/>
                </a:ext>
              </a:extLst>
            </p:cNvPr>
            <p:cNvCxnSpPr>
              <a:cxnSpLocks/>
              <a:stCxn id="27" idx="4"/>
              <a:endCxn id="19" idx="0"/>
            </p:cNvCxnSpPr>
            <p:nvPr/>
          </p:nvCxnSpPr>
          <p:spPr>
            <a:xfrm>
              <a:off x="7004152" y="2786975"/>
              <a:ext cx="107183" cy="120709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2259C991-40A3-8972-8F10-2213375C6C10}"/>
                </a:ext>
              </a:extLst>
            </p:cNvPr>
            <p:cNvCxnSpPr>
              <a:cxnSpLocks/>
              <a:stCxn id="17" idx="6"/>
              <a:endCxn id="27" idx="2"/>
            </p:cNvCxnSpPr>
            <p:nvPr/>
          </p:nvCxnSpPr>
          <p:spPr>
            <a:xfrm>
              <a:off x="5898916" y="1923385"/>
              <a:ext cx="910468" cy="66882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Elipse 30">
            <a:extLst>
              <a:ext uri="{FF2B5EF4-FFF2-40B4-BE49-F238E27FC236}">
                <a16:creationId xmlns:a16="http://schemas.microsoft.com/office/drawing/2014/main" id="{63597602-4041-5A0C-557B-CB0E11909B94}"/>
              </a:ext>
            </a:extLst>
          </p:cNvPr>
          <p:cNvSpPr/>
          <p:nvPr/>
        </p:nvSpPr>
        <p:spPr>
          <a:xfrm>
            <a:off x="5147896" y="3714945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5F344E8-5A77-F4F6-AC92-5ADBD94C856E}"/>
              </a:ext>
            </a:extLst>
          </p:cNvPr>
          <p:cNvSpPr txBox="1"/>
          <p:nvPr/>
        </p:nvSpPr>
        <p:spPr>
          <a:xfrm>
            <a:off x="5705272" y="3664845"/>
            <a:ext cx="4789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Measure of connectivity in a graph </a:t>
            </a:r>
            <a:r>
              <a:rPr lang="en-US" i="1" dirty="0">
                <a:solidFill>
                  <a:srgbClr val="14234B"/>
                </a:solidFill>
                <a:latin typeface="+mj-lt"/>
              </a:rPr>
              <a:t>G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C2660D9-FD7C-BDCA-DFD9-149F49A4F66B}"/>
              </a:ext>
            </a:extLst>
          </p:cNvPr>
          <p:cNvSpPr/>
          <p:nvPr/>
        </p:nvSpPr>
        <p:spPr>
          <a:xfrm>
            <a:off x="5147896" y="4399452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B44003-D7E3-027B-F33B-5576E6D74CAF}"/>
              </a:ext>
            </a:extLst>
          </p:cNvPr>
          <p:cNvSpPr txBox="1"/>
          <p:nvPr/>
        </p:nvSpPr>
        <p:spPr>
          <a:xfrm>
            <a:off x="5079610" y="6426999"/>
            <a:ext cx="6529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14234B"/>
                </a:solidFill>
                <a:latin typeface="+mj-lt"/>
              </a:rPr>
              <a:t>Godsil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, C. &amp;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Royle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, G.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Algebraic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Graph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Theory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. 2001.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15806E9-7DCB-22E5-ACDA-A98B4C7CF9C5}"/>
                  </a:ext>
                </a:extLst>
              </p:cNvPr>
              <p:cNvSpPr txBox="1"/>
              <p:nvPr/>
            </p:nvSpPr>
            <p:spPr>
              <a:xfrm>
                <a:off x="5705272" y="4331938"/>
                <a:ext cx="47895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i="1" dirty="0">
                    <a:solidFill>
                      <a:srgbClr val="14234B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be the Laplacian Matrix of graph G, with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solidFill>
                          <a:srgbClr val="1423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i="1">
                        <a:solidFill>
                          <a:srgbClr val="1423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14234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15806E9-7DCB-22E5-ACDA-A98B4C7CF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272" y="4331938"/>
                <a:ext cx="4789598" cy="646331"/>
              </a:xfrm>
              <a:prstGeom prst="rect">
                <a:avLst/>
              </a:prstGeom>
              <a:blipFill>
                <a:blip r:embed="rId2"/>
                <a:stretch>
                  <a:fillRect l="-1145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465E5714-16BB-BB34-175F-1F5852770126}"/>
              </a:ext>
            </a:extLst>
          </p:cNvPr>
          <p:cNvSpPr/>
          <p:nvPr/>
        </p:nvSpPr>
        <p:spPr>
          <a:xfrm>
            <a:off x="5147896" y="5353091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32400E1-6C06-47A5-167B-60D6CFBA3DB4}"/>
                  </a:ext>
                </a:extLst>
              </p:cNvPr>
              <p:cNvSpPr txBox="1"/>
              <p:nvPr/>
            </p:nvSpPr>
            <p:spPr>
              <a:xfrm>
                <a:off x="5705272" y="5302991"/>
                <a:ext cx="59015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Algebraic  Connectivity is the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, the second smallest eigenvalue,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rgbClr val="14234B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rgbClr val="14234B"/>
                    </a:solidFill>
                    <a:latin typeface="+mj-lt"/>
                  </a:rPr>
                  <a:t>iif</a:t>
                </a:r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 G is connected</a:t>
                </a: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32400E1-6C06-47A5-167B-60D6CFBA3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272" y="5302991"/>
                <a:ext cx="5901596" cy="646331"/>
              </a:xfrm>
              <a:prstGeom prst="rect">
                <a:avLst/>
              </a:prstGeom>
              <a:blipFill>
                <a:blip r:embed="rId3"/>
                <a:stretch>
                  <a:fillRect l="-930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aixaDeTexto 39">
            <a:extLst>
              <a:ext uri="{FF2B5EF4-FFF2-40B4-BE49-F238E27FC236}">
                <a16:creationId xmlns:a16="http://schemas.microsoft.com/office/drawing/2014/main" id="{BBF79894-6BC8-13FA-5655-7C8EFA1FA008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10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029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016134FF-3641-6E58-4405-9406AEDB0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5997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DCF384-FC9B-AC46-08C7-8057BF874934}"/>
              </a:ext>
            </a:extLst>
          </p:cNvPr>
          <p:cNvSpPr txBox="1"/>
          <p:nvPr/>
        </p:nvSpPr>
        <p:spPr>
          <a:xfrm>
            <a:off x="585131" y="1478040"/>
            <a:ext cx="48124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 measure of influence a node has in a graph, regarding the flow of information through nodes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Locate essential nodes for the flow on information passes from one part of a graph to another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AFC33F1-EAF3-682E-FF3D-B617555B25F1}"/>
              </a:ext>
            </a:extLst>
          </p:cNvPr>
          <p:cNvSpPr txBox="1"/>
          <p:nvPr/>
        </p:nvSpPr>
        <p:spPr>
          <a:xfrm>
            <a:off x="6681129" y="470477"/>
            <a:ext cx="3771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Robustness of a Network</a:t>
            </a:r>
            <a:endParaRPr lang="pt-BR" sz="2400" dirty="0">
              <a:solidFill>
                <a:srgbClr val="14234B"/>
              </a:solidFill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7B2C5093-64CC-ACEC-B780-9E6DE8460C14}"/>
              </a:ext>
            </a:extLst>
          </p:cNvPr>
          <p:cNvSpPr txBox="1"/>
          <p:nvPr/>
        </p:nvSpPr>
        <p:spPr>
          <a:xfrm>
            <a:off x="585132" y="470477"/>
            <a:ext cx="4495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Betweenness Centrality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E7AFBE76-C26A-B0E0-207C-70B872FA19AF}"/>
              </a:ext>
            </a:extLst>
          </p:cNvPr>
          <p:cNvSpPr>
            <a:spLocks/>
          </p:cNvSpPr>
          <p:nvPr/>
        </p:nvSpPr>
        <p:spPr>
          <a:xfrm>
            <a:off x="2765537" y="4450627"/>
            <a:ext cx="389538" cy="389538"/>
          </a:xfrm>
          <a:prstGeom prst="ellipse">
            <a:avLst/>
          </a:prstGeom>
          <a:solidFill>
            <a:srgbClr val="33E0C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0514C17B-8BB2-BEB3-7C61-996BA1FDFA27}"/>
              </a:ext>
            </a:extLst>
          </p:cNvPr>
          <p:cNvSpPr>
            <a:spLocks/>
          </p:cNvSpPr>
          <p:nvPr/>
        </p:nvSpPr>
        <p:spPr>
          <a:xfrm rot="1710302">
            <a:off x="1186792" y="3556092"/>
            <a:ext cx="389538" cy="389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76448719-5E56-1E5F-561F-0D59F3860D5A}"/>
              </a:ext>
            </a:extLst>
          </p:cNvPr>
          <p:cNvSpPr>
            <a:spLocks/>
          </p:cNvSpPr>
          <p:nvPr/>
        </p:nvSpPr>
        <p:spPr>
          <a:xfrm>
            <a:off x="751541" y="4450627"/>
            <a:ext cx="389538" cy="389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DF9EADC9-A969-6D59-2761-E6262A89FE65}"/>
              </a:ext>
            </a:extLst>
          </p:cNvPr>
          <p:cNvSpPr>
            <a:spLocks/>
          </p:cNvSpPr>
          <p:nvPr/>
        </p:nvSpPr>
        <p:spPr>
          <a:xfrm rot="834952">
            <a:off x="1186792" y="5467120"/>
            <a:ext cx="389538" cy="389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0DED87C5-CCCA-A9E6-9001-77B1C6AD9E93}"/>
              </a:ext>
            </a:extLst>
          </p:cNvPr>
          <p:cNvSpPr>
            <a:spLocks/>
          </p:cNvSpPr>
          <p:nvPr/>
        </p:nvSpPr>
        <p:spPr>
          <a:xfrm>
            <a:off x="4344282" y="4003359"/>
            <a:ext cx="389538" cy="389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BDE81728-7C00-8395-787D-C5394ED52C74}"/>
              </a:ext>
            </a:extLst>
          </p:cNvPr>
          <p:cNvSpPr>
            <a:spLocks/>
          </p:cNvSpPr>
          <p:nvPr/>
        </p:nvSpPr>
        <p:spPr>
          <a:xfrm>
            <a:off x="4344282" y="4897894"/>
            <a:ext cx="389538" cy="38953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19089AF-B872-7721-FF1B-E85190F009B8}"/>
              </a:ext>
            </a:extLst>
          </p:cNvPr>
          <p:cNvCxnSpPr>
            <a:cxnSpLocks/>
            <a:stCxn id="67" idx="6"/>
            <a:endCxn id="66" idx="1"/>
          </p:cNvCxnSpPr>
          <p:nvPr/>
        </p:nvCxnSpPr>
        <p:spPr>
          <a:xfrm>
            <a:off x="1552719" y="3843812"/>
            <a:ext cx="1269865" cy="663862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5E75E821-D99B-3240-08D8-8D9EE94588E3}"/>
              </a:ext>
            </a:extLst>
          </p:cNvPr>
          <p:cNvCxnSpPr>
            <a:cxnSpLocks/>
            <a:stCxn id="68" idx="6"/>
            <a:endCxn id="66" idx="2"/>
          </p:cNvCxnSpPr>
          <p:nvPr/>
        </p:nvCxnSpPr>
        <p:spPr>
          <a:xfrm>
            <a:off x="1141079" y="4645396"/>
            <a:ext cx="1624458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B3908B17-010C-C5BD-48FF-11DBB3556090}"/>
              </a:ext>
            </a:extLst>
          </p:cNvPr>
          <p:cNvCxnSpPr>
            <a:cxnSpLocks/>
            <a:stCxn id="69" idx="7"/>
            <a:endCxn id="66" idx="3"/>
          </p:cNvCxnSpPr>
          <p:nvPr/>
        </p:nvCxnSpPr>
        <p:spPr>
          <a:xfrm flipV="1">
            <a:off x="1548363" y="4783118"/>
            <a:ext cx="1274221" cy="77821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63A9D8D-F4EF-02C0-B908-7A97499C7918}"/>
              </a:ext>
            </a:extLst>
          </p:cNvPr>
          <p:cNvCxnSpPr>
            <a:cxnSpLocks/>
            <a:stCxn id="66" idx="6"/>
            <a:endCxn id="70" idx="2"/>
          </p:cNvCxnSpPr>
          <p:nvPr/>
        </p:nvCxnSpPr>
        <p:spPr>
          <a:xfrm flipV="1">
            <a:off x="3155075" y="4198128"/>
            <a:ext cx="1189207" cy="44726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F23A5F66-6853-C144-A707-21E45DC88E1D}"/>
              </a:ext>
            </a:extLst>
          </p:cNvPr>
          <p:cNvCxnSpPr>
            <a:cxnSpLocks/>
            <a:stCxn id="66" idx="6"/>
            <a:endCxn id="71" idx="2"/>
          </p:cNvCxnSpPr>
          <p:nvPr/>
        </p:nvCxnSpPr>
        <p:spPr>
          <a:xfrm>
            <a:off x="3155075" y="4645396"/>
            <a:ext cx="1189207" cy="447267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5A10F869-4C6A-D34D-52DC-729BDE0063A2}"/>
              </a:ext>
            </a:extLst>
          </p:cNvPr>
          <p:cNvSpPr txBox="1"/>
          <p:nvPr/>
        </p:nvSpPr>
        <p:spPr>
          <a:xfrm>
            <a:off x="6681129" y="1478040"/>
            <a:ext cx="49257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Ability to withstand failures and perturbations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 network topologies, attacks directed to nodes with high ranking of BC are likely to prejudice the network connectivity</a:t>
            </a:r>
            <a:endParaRPr lang="pt-BR" dirty="0">
              <a:latin typeface="+mj-lt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68BBD466-54BC-1582-9F16-BD618C645A32}"/>
              </a:ext>
            </a:extLst>
          </p:cNvPr>
          <p:cNvSpPr txBox="1"/>
          <p:nvPr/>
        </p:nvSpPr>
        <p:spPr>
          <a:xfrm>
            <a:off x="453863" y="6429168"/>
            <a:ext cx="6529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+mj-lt"/>
              </a:rPr>
              <a:t>Godsil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, C. &amp;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Royle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, G. </a:t>
            </a:r>
            <a:r>
              <a:rPr lang="pt-BR" sz="1400" b="1" dirty="0" err="1">
                <a:solidFill>
                  <a:schemeClr val="bg1"/>
                </a:solidFill>
                <a:latin typeface="+mj-lt"/>
              </a:rPr>
              <a:t>Algebraic</a:t>
            </a:r>
            <a:r>
              <a:rPr lang="pt-BR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+mj-lt"/>
              </a:rPr>
              <a:t>Graph</a:t>
            </a:r>
            <a:r>
              <a:rPr lang="pt-BR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+mj-lt"/>
              </a:rPr>
              <a:t>Theory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. 2001.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A508BCAD-F8CA-2540-1566-5116CB1C3DFD}"/>
              </a:ext>
            </a:extLst>
          </p:cNvPr>
          <p:cNvCxnSpPr>
            <a:cxnSpLocks/>
            <a:stCxn id="67" idx="4"/>
            <a:endCxn id="68" idx="0"/>
          </p:cNvCxnSpPr>
          <p:nvPr/>
        </p:nvCxnSpPr>
        <p:spPr>
          <a:xfrm flipH="1">
            <a:off x="946310" y="3922019"/>
            <a:ext cx="342300" cy="52860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F3A071D0-03C9-B56B-1AAB-71FEAC84B5D9}"/>
              </a:ext>
            </a:extLst>
          </p:cNvPr>
          <p:cNvCxnSpPr>
            <a:cxnSpLocks/>
            <a:stCxn id="68" idx="4"/>
            <a:endCxn id="69" idx="1"/>
          </p:cNvCxnSpPr>
          <p:nvPr/>
        </p:nvCxnSpPr>
        <p:spPr>
          <a:xfrm>
            <a:off x="946310" y="4840165"/>
            <a:ext cx="334693" cy="6549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Elipse 111">
            <a:extLst>
              <a:ext uri="{FF2B5EF4-FFF2-40B4-BE49-F238E27FC236}">
                <a16:creationId xmlns:a16="http://schemas.microsoft.com/office/drawing/2014/main" id="{05F07A87-06A2-363B-E03E-947CEEE853D1}"/>
              </a:ext>
            </a:extLst>
          </p:cNvPr>
          <p:cNvSpPr>
            <a:spLocks/>
          </p:cNvSpPr>
          <p:nvPr/>
        </p:nvSpPr>
        <p:spPr>
          <a:xfrm>
            <a:off x="8997245" y="4463882"/>
            <a:ext cx="389538" cy="3895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5B2AE8B4-C919-520D-16BC-B95990A67D33}"/>
              </a:ext>
            </a:extLst>
          </p:cNvPr>
          <p:cNvSpPr>
            <a:spLocks/>
          </p:cNvSpPr>
          <p:nvPr/>
        </p:nvSpPr>
        <p:spPr>
          <a:xfrm rot="1710302">
            <a:off x="7418500" y="3569347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1221727-44B2-21A5-1954-CD1C8E5C4990}"/>
              </a:ext>
            </a:extLst>
          </p:cNvPr>
          <p:cNvSpPr>
            <a:spLocks/>
          </p:cNvSpPr>
          <p:nvPr/>
        </p:nvSpPr>
        <p:spPr>
          <a:xfrm>
            <a:off x="6983249" y="4463882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7D23B691-9EAB-41F7-8222-028232A5F33B}"/>
              </a:ext>
            </a:extLst>
          </p:cNvPr>
          <p:cNvSpPr>
            <a:spLocks/>
          </p:cNvSpPr>
          <p:nvPr/>
        </p:nvSpPr>
        <p:spPr>
          <a:xfrm rot="834952">
            <a:off x="7418500" y="5480375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03812C50-1F42-CBDF-6A86-97E26C273B50}"/>
              </a:ext>
            </a:extLst>
          </p:cNvPr>
          <p:cNvSpPr>
            <a:spLocks/>
          </p:cNvSpPr>
          <p:nvPr/>
        </p:nvSpPr>
        <p:spPr>
          <a:xfrm>
            <a:off x="10575990" y="4016614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6AF22509-D714-3D39-6F48-409F28FD54BE}"/>
              </a:ext>
            </a:extLst>
          </p:cNvPr>
          <p:cNvSpPr>
            <a:spLocks/>
          </p:cNvSpPr>
          <p:nvPr/>
        </p:nvSpPr>
        <p:spPr>
          <a:xfrm>
            <a:off x="10575990" y="4911149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8" name="Conector reto 117">
            <a:extLst>
              <a:ext uri="{FF2B5EF4-FFF2-40B4-BE49-F238E27FC236}">
                <a16:creationId xmlns:a16="http://schemas.microsoft.com/office/drawing/2014/main" id="{790AB975-C1E1-C5F6-D0E8-2FBBD2055A55}"/>
              </a:ext>
            </a:extLst>
          </p:cNvPr>
          <p:cNvCxnSpPr>
            <a:cxnSpLocks/>
            <a:stCxn id="113" idx="6"/>
            <a:endCxn id="112" idx="1"/>
          </p:cNvCxnSpPr>
          <p:nvPr/>
        </p:nvCxnSpPr>
        <p:spPr>
          <a:xfrm>
            <a:off x="7784427" y="3857067"/>
            <a:ext cx="1269865" cy="66386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DAD9636B-38B7-2EEF-60DB-463C6CF6321C}"/>
              </a:ext>
            </a:extLst>
          </p:cNvPr>
          <p:cNvCxnSpPr>
            <a:cxnSpLocks/>
            <a:stCxn id="114" idx="6"/>
            <a:endCxn id="112" idx="2"/>
          </p:cNvCxnSpPr>
          <p:nvPr/>
        </p:nvCxnSpPr>
        <p:spPr>
          <a:xfrm>
            <a:off x="7372787" y="4658651"/>
            <a:ext cx="162445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7C53EB8F-AA88-6495-D69C-06D3CDC72D33}"/>
              </a:ext>
            </a:extLst>
          </p:cNvPr>
          <p:cNvCxnSpPr>
            <a:cxnSpLocks/>
            <a:stCxn id="115" idx="7"/>
            <a:endCxn id="112" idx="3"/>
          </p:cNvCxnSpPr>
          <p:nvPr/>
        </p:nvCxnSpPr>
        <p:spPr>
          <a:xfrm flipV="1">
            <a:off x="7780071" y="4796373"/>
            <a:ext cx="1274221" cy="77821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3ED58208-66DE-A368-89E6-8FEB633844A5}"/>
              </a:ext>
            </a:extLst>
          </p:cNvPr>
          <p:cNvCxnSpPr>
            <a:cxnSpLocks/>
            <a:stCxn id="112" idx="6"/>
            <a:endCxn id="116" idx="2"/>
          </p:cNvCxnSpPr>
          <p:nvPr/>
        </p:nvCxnSpPr>
        <p:spPr>
          <a:xfrm flipV="1">
            <a:off x="9386783" y="4211383"/>
            <a:ext cx="1189207" cy="44726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37544955-3674-0785-AB46-D57D62C1952C}"/>
              </a:ext>
            </a:extLst>
          </p:cNvPr>
          <p:cNvCxnSpPr>
            <a:cxnSpLocks/>
            <a:stCxn id="112" idx="6"/>
            <a:endCxn id="117" idx="2"/>
          </p:cNvCxnSpPr>
          <p:nvPr/>
        </p:nvCxnSpPr>
        <p:spPr>
          <a:xfrm>
            <a:off x="9386783" y="4658651"/>
            <a:ext cx="1189207" cy="4472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8A8EC5DA-FE6E-F131-817E-26CE289FF3C9}"/>
              </a:ext>
            </a:extLst>
          </p:cNvPr>
          <p:cNvCxnSpPr>
            <a:cxnSpLocks/>
            <a:stCxn id="113" idx="4"/>
            <a:endCxn id="114" idx="0"/>
          </p:cNvCxnSpPr>
          <p:nvPr/>
        </p:nvCxnSpPr>
        <p:spPr>
          <a:xfrm flipH="1">
            <a:off x="7178018" y="3935274"/>
            <a:ext cx="342300" cy="528608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4F46B05D-3BA9-2E01-2B13-C3CB5B35D986}"/>
              </a:ext>
            </a:extLst>
          </p:cNvPr>
          <p:cNvCxnSpPr>
            <a:cxnSpLocks/>
            <a:stCxn id="114" idx="4"/>
            <a:endCxn id="115" idx="1"/>
          </p:cNvCxnSpPr>
          <p:nvPr/>
        </p:nvCxnSpPr>
        <p:spPr>
          <a:xfrm>
            <a:off x="7178018" y="4853420"/>
            <a:ext cx="334693" cy="654922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DE5213DA-3AD5-256E-4480-3FD00107B97C}"/>
              </a:ext>
            </a:extLst>
          </p:cNvPr>
          <p:cNvCxnSpPr>
            <a:cxnSpLocks/>
            <a:stCxn id="70" idx="4"/>
            <a:endCxn id="71" idx="0"/>
          </p:cNvCxnSpPr>
          <p:nvPr/>
        </p:nvCxnSpPr>
        <p:spPr>
          <a:xfrm>
            <a:off x="4539051" y="4392897"/>
            <a:ext cx="0" cy="5049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BC746858-6788-843F-96F9-B74B244B0F1E}"/>
              </a:ext>
            </a:extLst>
          </p:cNvPr>
          <p:cNvCxnSpPr>
            <a:cxnSpLocks/>
            <a:stCxn id="116" idx="4"/>
            <a:endCxn id="117" idx="0"/>
          </p:cNvCxnSpPr>
          <p:nvPr/>
        </p:nvCxnSpPr>
        <p:spPr>
          <a:xfrm>
            <a:off x="10770759" y="4406152"/>
            <a:ext cx="0" cy="504997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F12576B5-E544-526F-74EF-591DB1CED83D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11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55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585132" y="1"/>
            <a:ext cx="838376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14234B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What is Intelligence?</a:t>
            </a:r>
            <a:endParaRPr lang="en-US" sz="48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B8FB09-48A0-1B9C-647D-3262F0C6E4CA}"/>
              </a:ext>
            </a:extLst>
          </p:cNvPr>
          <p:cNvSpPr txBox="1"/>
          <p:nvPr/>
        </p:nvSpPr>
        <p:spPr>
          <a:xfrm>
            <a:off x="5079610" y="683845"/>
            <a:ext cx="65272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23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endParaRPr lang="en-US" sz="2400" dirty="0">
              <a:solidFill>
                <a:srgbClr val="1423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14234B"/>
                </a:solidFill>
                <a:latin typeface="+mj-lt"/>
              </a:rPr>
              <a:t>Intelligence measures an agent’s ability to achieve goals in a wide range of environments</a:t>
            </a:r>
          </a:p>
          <a:p>
            <a:r>
              <a:rPr lang="en-US" sz="2000" dirty="0">
                <a:solidFill>
                  <a:srgbClr val="14234B"/>
                </a:solidFill>
                <a:latin typeface="+mj-lt"/>
              </a:rPr>
              <a:t>____</a:t>
            </a:r>
          </a:p>
          <a:p>
            <a:endParaRPr lang="en-US" sz="2000" dirty="0">
              <a:solidFill>
                <a:srgbClr val="14234B"/>
              </a:solidFill>
              <a:latin typeface="+mj-lt"/>
            </a:endParaRPr>
          </a:p>
          <a:p>
            <a:r>
              <a:rPr lang="pt-BR" sz="1400" dirty="0">
                <a:solidFill>
                  <a:srgbClr val="14234B"/>
                </a:solidFill>
                <a:latin typeface="+mj-lt"/>
              </a:rPr>
              <a:t>Universal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Intelligence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: A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Definition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of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Machine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Intelligence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, </a:t>
            </a:r>
            <a:endParaRPr lang="en-US" sz="1400" dirty="0">
              <a:solidFill>
                <a:srgbClr val="14234B"/>
              </a:solidFill>
              <a:latin typeface="+mj-lt"/>
            </a:endParaRPr>
          </a:p>
          <a:p>
            <a:r>
              <a:rPr lang="en-US" sz="1400" dirty="0">
                <a:solidFill>
                  <a:srgbClr val="14234B"/>
                </a:solidFill>
                <a:latin typeface="+mj-lt"/>
              </a:rPr>
              <a:t>Legg &amp; Hunter, 2007</a:t>
            </a:r>
            <a:endParaRPr lang="pt-BR" sz="1400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BE7D073-00CB-F601-FE33-18F622F87BC9}"/>
              </a:ext>
            </a:extLst>
          </p:cNvPr>
          <p:cNvSpPr/>
          <p:nvPr/>
        </p:nvSpPr>
        <p:spPr>
          <a:xfrm>
            <a:off x="5147896" y="4823793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0D3559F-EC0C-D9FE-6DC8-C008A62ABA1E}"/>
              </a:ext>
            </a:extLst>
          </p:cNvPr>
          <p:cNvSpPr txBox="1"/>
          <p:nvPr/>
        </p:nvSpPr>
        <p:spPr>
          <a:xfrm>
            <a:off x="5705272" y="475830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How to achieve it?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EC04380-88C3-071E-0865-F714169D775E}"/>
              </a:ext>
            </a:extLst>
          </p:cNvPr>
          <p:cNvSpPr/>
          <p:nvPr/>
        </p:nvSpPr>
        <p:spPr>
          <a:xfrm>
            <a:off x="5147896" y="5516653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72CD8EF-BADE-CA5D-DDA3-68D42CEE08EC}"/>
              </a:ext>
            </a:extLst>
          </p:cNvPr>
          <p:cNvSpPr txBox="1"/>
          <p:nvPr/>
        </p:nvSpPr>
        <p:spPr>
          <a:xfrm>
            <a:off x="5705272" y="5444887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How to measure it?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4C68B66-0F3A-0FF1-168A-F491CB589883}"/>
              </a:ext>
            </a:extLst>
          </p:cNvPr>
          <p:cNvSpPr txBox="1"/>
          <p:nvPr/>
        </p:nvSpPr>
        <p:spPr>
          <a:xfrm>
            <a:off x="5079610" y="3919521"/>
            <a:ext cx="6527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Questions</a:t>
            </a:r>
            <a:endParaRPr lang="pt-BR" sz="2400" dirty="0">
              <a:solidFill>
                <a:srgbClr val="14234B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7C413B2-2B28-DA96-C333-674010ED6E78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12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728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585132" y="1"/>
            <a:ext cx="838376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14234B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3FF4BF-4BF7-1141-00FA-C80FBFCA1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" r="9471"/>
          <a:stretch/>
        </p:blipFill>
        <p:spPr>
          <a:xfrm>
            <a:off x="751632" y="2531991"/>
            <a:ext cx="5469303" cy="291554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428445C-E673-08D8-CAB7-CD69F1E10117}"/>
              </a:ext>
            </a:extLst>
          </p:cNvPr>
          <p:cNvSpPr txBox="1"/>
          <p:nvPr/>
        </p:nvSpPr>
        <p:spPr>
          <a:xfrm>
            <a:off x="7544859" y="2781011"/>
            <a:ext cx="447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General Purpose Framework for AI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EF2CE1F-5D59-7DCB-A3D5-A30A66D9132F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9144000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Reinforcement Learning</a:t>
            </a:r>
            <a:endParaRPr lang="en-US" sz="40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6B04F79-AD13-7CA2-AAA8-53290A10B7FA}"/>
              </a:ext>
            </a:extLst>
          </p:cNvPr>
          <p:cNvSpPr/>
          <p:nvPr/>
        </p:nvSpPr>
        <p:spPr>
          <a:xfrm>
            <a:off x="7125676" y="2846182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29F1BD1-79E8-0B0D-EE37-CE5ADA390AC8}"/>
              </a:ext>
            </a:extLst>
          </p:cNvPr>
          <p:cNvSpPr txBox="1"/>
          <p:nvPr/>
        </p:nvSpPr>
        <p:spPr>
          <a:xfrm>
            <a:off x="7544859" y="3699409"/>
            <a:ext cx="4605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Agent interacts with an environment </a:t>
            </a:r>
            <a:br>
              <a:rPr lang="en-US" dirty="0">
                <a:solidFill>
                  <a:srgbClr val="14234B"/>
                </a:solidFill>
                <a:latin typeface="+mj-lt"/>
              </a:rPr>
            </a:br>
            <a:r>
              <a:rPr lang="en-US" dirty="0">
                <a:solidFill>
                  <a:srgbClr val="14234B"/>
                </a:solidFill>
                <a:latin typeface="+mj-lt"/>
              </a:rPr>
              <a:t>through actions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8B438C4-5908-0257-D171-FC2936C622D4}"/>
              </a:ext>
            </a:extLst>
          </p:cNvPr>
          <p:cNvSpPr txBox="1"/>
          <p:nvPr/>
        </p:nvSpPr>
        <p:spPr>
          <a:xfrm>
            <a:off x="7544859" y="4617807"/>
            <a:ext cx="4605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Balances short and long-term rewards to maximize long-term return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ADFC51-4388-B6D4-24F1-FEEFC02B568B}"/>
              </a:ext>
            </a:extLst>
          </p:cNvPr>
          <p:cNvSpPr/>
          <p:nvPr/>
        </p:nvSpPr>
        <p:spPr>
          <a:xfrm>
            <a:off x="7125676" y="3772828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86FDB7A-C3AE-EACF-3AC3-ABC1E96CDFD3}"/>
              </a:ext>
            </a:extLst>
          </p:cNvPr>
          <p:cNvSpPr/>
          <p:nvPr/>
        </p:nvSpPr>
        <p:spPr>
          <a:xfrm>
            <a:off x="7125676" y="4701981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C32513B-6ABE-9E0C-BBA9-1759CE4891FB}"/>
              </a:ext>
            </a:extLst>
          </p:cNvPr>
          <p:cNvCxnSpPr>
            <a:cxnSpLocks/>
          </p:cNvCxnSpPr>
          <p:nvPr/>
        </p:nvCxnSpPr>
        <p:spPr>
          <a:xfrm>
            <a:off x="680936" y="1682885"/>
            <a:ext cx="1080743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E4F8519-1DB2-217C-B25A-33836D93766A}"/>
              </a:ext>
            </a:extLst>
          </p:cNvPr>
          <p:cNvSpPr txBox="1"/>
          <p:nvPr/>
        </p:nvSpPr>
        <p:spPr>
          <a:xfrm>
            <a:off x="453863" y="6429168"/>
            <a:ext cx="6529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4234B"/>
                </a:solidFill>
                <a:latin typeface="+mj-lt"/>
              </a:rPr>
              <a:t>Sutton &amp; </a:t>
            </a:r>
            <a:r>
              <a:rPr lang="en-US" sz="1400" dirty="0" err="1">
                <a:solidFill>
                  <a:srgbClr val="14234B"/>
                </a:solidFill>
                <a:latin typeface="+mj-lt"/>
              </a:rPr>
              <a:t>Barto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.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Reinforcement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Learning: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An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Introduction</a:t>
            </a:r>
            <a:r>
              <a:rPr lang="en-US" sz="1400" b="1" dirty="0">
                <a:solidFill>
                  <a:srgbClr val="14234B"/>
                </a:solidFill>
                <a:latin typeface="+mj-lt"/>
              </a:rPr>
              <a:t>.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 2018.</a:t>
            </a:r>
            <a:endParaRPr lang="pt-BR" sz="1400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E85847B-2054-5C48-176F-EB8BFBBDE537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13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81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EAE5DD-6139-CA41-25A9-32B5D383CDF4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AA8D0E-50F4-B14A-25C0-F4EA23975361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580BA5-83AA-07D4-73B4-D2649C19FC61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05EF1-A696-AE3F-D98E-B6D415D23D4A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27E871-D20D-21FE-76CB-16D2D2BDA3D6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5AA34D-D54B-3D61-F924-D3EBD221032F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9144000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Why use Reinforcement Learning?</a:t>
            </a:r>
            <a:endParaRPr lang="en-US" sz="40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4A5A167-3ED8-0EA6-F78E-BBC767A0E154}"/>
              </a:ext>
            </a:extLst>
          </p:cNvPr>
          <p:cNvSpPr txBox="1"/>
          <p:nvPr/>
        </p:nvSpPr>
        <p:spPr>
          <a:xfrm>
            <a:off x="3434856" y="2381251"/>
            <a:ext cx="13278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02.</a:t>
            </a:r>
            <a:endParaRPr lang="pt-BR" sz="6600" dirty="0">
              <a:solidFill>
                <a:srgbClr val="14234B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70B62D5-5471-4CC9-E8D9-099A1668478F}"/>
              </a:ext>
            </a:extLst>
          </p:cNvPr>
          <p:cNvSpPr txBox="1"/>
          <p:nvPr/>
        </p:nvSpPr>
        <p:spPr>
          <a:xfrm>
            <a:off x="6188776" y="2381251"/>
            <a:ext cx="13278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03.</a:t>
            </a:r>
            <a:endParaRPr lang="pt-BR" sz="6600" dirty="0">
              <a:solidFill>
                <a:srgbClr val="14234B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ADBED43-F3AC-219F-57CD-E3B1D0C3A1D8}"/>
              </a:ext>
            </a:extLst>
          </p:cNvPr>
          <p:cNvSpPr txBox="1"/>
          <p:nvPr/>
        </p:nvSpPr>
        <p:spPr>
          <a:xfrm>
            <a:off x="8942695" y="2381251"/>
            <a:ext cx="13278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04.</a:t>
            </a:r>
            <a:endParaRPr lang="pt-BR" sz="6600" dirty="0">
              <a:solidFill>
                <a:srgbClr val="14234B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5D761E-C3B3-2DFF-4B1E-A4AC54AD19A9}"/>
              </a:ext>
            </a:extLst>
          </p:cNvPr>
          <p:cNvSpPr txBox="1"/>
          <p:nvPr/>
        </p:nvSpPr>
        <p:spPr>
          <a:xfrm>
            <a:off x="680936" y="2381251"/>
            <a:ext cx="13278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01.</a:t>
            </a:r>
            <a:endParaRPr lang="pt-BR" sz="6600" dirty="0">
              <a:solidFill>
                <a:srgbClr val="14234B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F142E363-F8E5-147A-2925-7AE267D83E89}"/>
              </a:ext>
            </a:extLst>
          </p:cNvPr>
          <p:cNvSpPr txBox="1">
            <a:spLocks/>
          </p:cNvSpPr>
          <p:nvPr/>
        </p:nvSpPr>
        <p:spPr>
          <a:xfrm>
            <a:off x="680936" y="3645753"/>
            <a:ext cx="2579722" cy="2173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14234B"/>
                </a:solidFill>
                <a:latin typeface="Calibri Light"/>
                <a:ea typeface="Calibri"/>
                <a:cs typeface="Calibri"/>
              </a:rPr>
              <a:t>Don’t need to model the entire system, just a reinforcement signal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978897DE-D5F0-2135-F538-FAFAAC4B7125}"/>
              </a:ext>
            </a:extLst>
          </p:cNvPr>
          <p:cNvSpPr txBox="1">
            <a:spLocks/>
          </p:cNvSpPr>
          <p:nvPr/>
        </p:nvSpPr>
        <p:spPr>
          <a:xfrm>
            <a:off x="3431071" y="3645752"/>
            <a:ext cx="2579722" cy="1101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14234B"/>
                </a:solidFill>
                <a:latin typeface="Calibri Light"/>
                <a:ea typeface="Calibri"/>
                <a:cs typeface="Calibri"/>
              </a:rPr>
              <a:t>Capable of generating complex behaviors and strategies without prior knowledge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8255D027-AA3B-D084-27E3-ED723FE65EEB}"/>
              </a:ext>
            </a:extLst>
          </p:cNvPr>
          <p:cNvSpPr txBox="1">
            <a:spLocks/>
          </p:cNvSpPr>
          <p:nvPr/>
        </p:nvSpPr>
        <p:spPr>
          <a:xfrm>
            <a:off x="6181208" y="3645752"/>
            <a:ext cx="2657991" cy="1775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14234B"/>
                </a:solidFill>
                <a:latin typeface="Calibri Light"/>
                <a:cs typeface="Calibri"/>
              </a:rPr>
              <a:t>Learning on environments with non-stationary characteristics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255C3FE-FB42-B122-23DB-D448B76DB9F8}"/>
              </a:ext>
            </a:extLst>
          </p:cNvPr>
          <p:cNvSpPr txBox="1">
            <a:spLocks/>
          </p:cNvSpPr>
          <p:nvPr/>
        </p:nvSpPr>
        <p:spPr>
          <a:xfrm>
            <a:off x="8931342" y="3645752"/>
            <a:ext cx="2579722" cy="1859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14234B"/>
                </a:solidFill>
                <a:latin typeface="Calibri Light"/>
                <a:cs typeface="Calibri"/>
              </a:rPr>
              <a:t>Intuitive framework based on how we human beings or other animals learn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23D1F85-0814-230F-CCA3-A268C6D06098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14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79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585132" y="1"/>
            <a:ext cx="838376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14234B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494F705-2219-2CBA-D444-D7C2243A4BEF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10941850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Case Study: </a:t>
            </a:r>
            <a:r>
              <a:rPr lang="en-US" sz="4000" dirty="0" err="1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OpenAI</a:t>
            </a:r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 Hide and Seek</a:t>
            </a:r>
            <a:endParaRPr lang="en-US" sz="4000" baseline="300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6316EF8-9292-37F2-9D70-9767C3101ACD}"/>
              </a:ext>
            </a:extLst>
          </p:cNvPr>
          <p:cNvSpPr/>
          <p:nvPr/>
        </p:nvSpPr>
        <p:spPr>
          <a:xfrm>
            <a:off x="585132" y="2092472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1671375-C1C6-DFB4-E185-793C902C4836}"/>
              </a:ext>
            </a:extLst>
          </p:cNvPr>
          <p:cNvSpPr/>
          <p:nvPr/>
        </p:nvSpPr>
        <p:spPr>
          <a:xfrm>
            <a:off x="585132" y="3407457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DCC474F-02A3-1DF1-D7CE-EE7DFA59373A}"/>
              </a:ext>
            </a:extLst>
          </p:cNvPr>
          <p:cNvSpPr/>
          <p:nvPr/>
        </p:nvSpPr>
        <p:spPr>
          <a:xfrm>
            <a:off x="585132" y="4754364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OpenAI Plays Hide and Seek">
            <a:hlinkClick r:id="" action="ppaction://media"/>
            <a:extLst>
              <a:ext uri="{FF2B5EF4-FFF2-40B4-BE49-F238E27FC236}">
                <a16:creationId xmlns:a16="http://schemas.microsoft.com/office/drawing/2014/main" id="{CF4BF272-0652-9D7A-8E22-4885F83AC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2738" y="1702197"/>
            <a:ext cx="7149262" cy="402146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C83BD11-F25F-D20A-BA4F-1171576F8A75}"/>
              </a:ext>
            </a:extLst>
          </p:cNvPr>
          <p:cNvSpPr txBox="1"/>
          <p:nvPr/>
        </p:nvSpPr>
        <p:spPr>
          <a:xfrm>
            <a:off x="1080146" y="2023353"/>
            <a:ext cx="34675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Deep Reinforcement Learning can now learn to play complex multi-player games at human level 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80A73F-6B76-72EE-488D-2301A8A183F1}"/>
              </a:ext>
            </a:extLst>
          </p:cNvPr>
          <p:cNvSpPr txBox="1"/>
          <p:nvPr/>
        </p:nvSpPr>
        <p:spPr>
          <a:xfrm>
            <a:off x="1080146" y="3356273"/>
            <a:ext cx="34675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Use procedurally generated environments to produce robust, generalizable behaviors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0DE527D-3723-9543-8DC2-4B53258B6013}"/>
              </a:ext>
            </a:extLst>
          </p:cNvPr>
          <p:cNvSpPr txBox="1"/>
          <p:nvPr/>
        </p:nvSpPr>
        <p:spPr>
          <a:xfrm>
            <a:off x="1080146" y="4689193"/>
            <a:ext cx="3467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Agent policies are trained with  Self-Play and PPO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CF57DB7-A3B8-C4D0-6167-5BEF1A4A6FB9}"/>
              </a:ext>
            </a:extLst>
          </p:cNvPr>
          <p:cNvSpPr txBox="1"/>
          <p:nvPr/>
        </p:nvSpPr>
        <p:spPr>
          <a:xfrm>
            <a:off x="453863" y="6429168"/>
            <a:ext cx="6529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4234B"/>
                </a:solidFill>
                <a:latin typeface="+mj-lt"/>
              </a:rPr>
              <a:t>Open AI. </a:t>
            </a:r>
            <a:r>
              <a:rPr lang="en-US" sz="1400" b="1" dirty="0">
                <a:solidFill>
                  <a:srgbClr val="14234B"/>
                </a:solidFill>
                <a:latin typeface="+mj-lt"/>
              </a:rPr>
              <a:t>Emergent Tools Use from Multi-Agent Interaction.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 2019</a:t>
            </a:r>
            <a:endParaRPr lang="pt-BR" sz="1400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688EF1-19A0-E89F-A6EC-48A93E10A6D5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15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469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585132" y="1"/>
            <a:ext cx="838376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14234B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Actor-</a:t>
            </a:r>
          </a:p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Critic</a:t>
            </a:r>
          </a:p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Methods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pic>
        <p:nvPicPr>
          <p:cNvPr id="1026" name="Picture 2" descr="Reinforcement Learning : Actor-Critic Networks">
            <a:extLst>
              <a:ext uri="{FF2B5EF4-FFF2-40B4-BE49-F238E27FC236}">
                <a16:creationId xmlns:a16="http://schemas.microsoft.com/office/drawing/2014/main" id="{C7A5D17C-8A18-FA96-3623-00932A247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17" y="1756918"/>
            <a:ext cx="5709108" cy="298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580C7D-106A-86C0-03E6-32DB1F55268D}"/>
              </a:ext>
            </a:extLst>
          </p:cNvPr>
          <p:cNvSpPr txBox="1"/>
          <p:nvPr/>
        </p:nvSpPr>
        <p:spPr>
          <a:xfrm>
            <a:off x="5079610" y="5287240"/>
            <a:ext cx="5283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4234B"/>
                </a:solidFill>
                <a:latin typeface="+mj-lt"/>
              </a:rPr>
              <a:t>Actor</a:t>
            </a:r>
            <a:r>
              <a:rPr lang="en-US" dirty="0">
                <a:solidFill>
                  <a:srgbClr val="14234B"/>
                </a:solidFill>
                <a:latin typeface="+mj-lt"/>
              </a:rPr>
              <a:t>: suggests actions given the current state 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B221F15-4AF5-32E4-E113-2C3FCC08E5BF}"/>
              </a:ext>
            </a:extLst>
          </p:cNvPr>
          <p:cNvSpPr txBox="1"/>
          <p:nvPr/>
        </p:nvSpPr>
        <p:spPr>
          <a:xfrm>
            <a:off x="5079610" y="745116"/>
            <a:ext cx="6527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234B"/>
                </a:solidFill>
                <a:latin typeface="Bodoni MT" panose="02070603080606020203" pitchFamily="18" charset="0"/>
              </a:rPr>
              <a:t>Actor-Critic Architecture</a:t>
            </a:r>
            <a:endParaRPr lang="pt-BR" sz="2400" dirty="0">
              <a:solidFill>
                <a:srgbClr val="14234B"/>
              </a:solidFill>
              <a:latin typeface="Bodoni MT" panose="02070603080606020203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9BB7A28-78B4-80C1-94D2-92CFD9089EF6}"/>
              </a:ext>
            </a:extLst>
          </p:cNvPr>
          <p:cNvSpPr txBox="1"/>
          <p:nvPr/>
        </p:nvSpPr>
        <p:spPr>
          <a:xfrm>
            <a:off x="5079610" y="5841238"/>
            <a:ext cx="5855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4234B"/>
                </a:solidFill>
                <a:latin typeface="+mj-lt"/>
              </a:rPr>
              <a:t>Critic</a:t>
            </a:r>
            <a:r>
              <a:rPr lang="en-US" dirty="0">
                <a:solidFill>
                  <a:srgbClr val="14234B"/>
                </a:solidFill>
                <a:latin typeface="+mj-lt"/>
              </a:rPr>
              <a:t>: calculates Q-value for the last </a:t>
            </a:r>
            <a:r>
              <a:rPr lang="en-US" i="1" dirty="0">
                <a:solidFill>
                  <a:srgbClr val="14234B"/>
                </a:solidFill>
                <a:latin typeface="+mj-lt"/>
              </a:rPr>
              <a:t>&lt;state, action&gt;</a:t>
            </a:r>
            <a:r>
              <a:rPr lang="en-US" dirty="0">
                <a:solidFill>
                  <a:srgbClr val="14234B"/>
                </a:solidFill>
                <a:latin typeface="+mj-lt"/>
              </a:rPr>
              <a:t> pair 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034FF80-793F-2853-29DF-DF6CCA8450A9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16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33924A8-9904-0D07-6D0A-5609B66A5F53}"/>
              </a:ext>
            </a:extLst>
          </p:cNvPr>
          <p:cNvSpPr txBox="1"/>
          <p:nvPr/>
        </p:nvSpPr>
        <p:spPr>
          <a:xfrm>
            <a:off x="5077482" y="6429168"/>
            <a:ext cx="6529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4234B"/>
                </a:solidFill>
                <a:latin typeface="+mj-lt"/>
              </a:rPr>
              <a:t>Sutton &amp; </a:t>
            </a:r>
            <a:r>
              <a:rPr lang="en-US" sz="1400" dirty="0" err="1">
                <a:solidFill>
                  <a:srgbClr val="14234B"/>
                </a:solidFill>
                <a:latin typeface="+mj-lt"/>
              </a:rPr>
              <a:t>Barto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.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Reinforcement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Learning: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An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Introduction</a:t>
            </a:r>
            <a:r>
              <a:rPr lang="en-US" sz="1400" b="1" dirty="0">
                <a:solidFill>
                  <a:srgbClr val="14234B"/>
                </a:solidFill>
                <a:latin typeface="+mj-lt"/>
              </a:rPr>
              <a:t>.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 2018.</a:t>
            </a:r>
            <a:endParaRPr lang="pt-BR" sz="1400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675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585132" y="1"/>
            <a:ext cx="838376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14234B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Policy Gradient</a:t>
            </a:r>
          </a:p>
          <a:p>
            <a:r>
              <a:rPr lang="en-US" sz="48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Methods</a:t>
            </a:r>
            <a:endParaRPr lang="en-US" sz="48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A8AD8FE-FB21-1597-8840-3EB4AF0C44A0}"/>
                  </a:ext>
                </a:extLst>
              </p:cNvPr>
              <p:cNvSpPr txBox="1"/>
              <p:nvPr/>
            </p:nvSpPr>
            <p:spPr>
              <a:xfrm>
                <a:off x="5077482" y="1480068"/>
                <a:ext cx="652938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Optimizes the policy’s parameters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 by gradient descent or ascent</a:t>
                </a:r>
              </a:p>
              <a:p>
                <a:endParaRPr lang="en-US" dirty="0">
                  <a:solidFill>
                    <a:srgbClr val="14234B"/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These kind of methods are especially efficient in environments with continuous states and actions</a:t>
                </a:r>
                <a:endParaRPr lang="pt-BR" dirty="0">
                  <a:solidFill>
                    <a:srgbClr val="14234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A8AD8FE-FB21-1597-8840-3EB4AF0C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482" y="1480068"/>
                <a:ext cx="6529386" cy="1477328"/>
              </a:xfrm>
              <a:prstGeom prst="rect">
                <a:avLst/>
              </a:prstGeom>
              <a:blipFill>
                <a:blip r:embed="rId2"/>
                <a:stretch>
                  <a:fillRect l="-840" t="-2479" b="-57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221734E2-C821-2A26-112E-1FA750D025D9}"/>
              </a:ext>
            </a:extLst>
          </p:cNvPr>
          <p:cNvSpPr txBox="1"/>
          <p:nvPr/>
        </p:nvSpPr>
        <p:spPr>
          <a:xfrm>
            <a:off x="5077482" y="6429168"/>
            <a:ext cx="6529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4234B"/>
                </a:solidFill>
                <a:latin typeface="+mj-lt"/>
              </a:rPr>
              <a:t>Sutton &amp; </a:t>
            </a:r>
            <a:r>
              <a:rPr lang="en-US" sz="1400" dirty="0" err="1">
                <a:solidFill>
                  <a:srgbClr val="14234B"/>
                </a:solidFill>
                <a:latin typeface="+mj-lt"/>
              </a:rPr>
              <a:t>Barto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.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Reinforcement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Learning: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An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Introduction</a:t>
            </a:r>
            <a:r>
              <a:rPr lang="en-US" sz="1400" b="1" dirty="0">
                <a:solidFill>
                  <a:srgbClr val="14234B"/>
                </a:solidFill>
                <a:latin typeface="+mj-lt"/>
              </a:rPr>
              <a:t>.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 2018.</a:t>
            </a:r>
            <a:endParaRPr lang="pt-BR" sz="1400" dirty="0">
              <a:solidFill>
                <a:srgbClr val="14234B"/>
              </a:solidFill>
              <a:latin typeface="+mj-lt"/>
            </a:endParaRPr>
          </a:p>
        </p:txBody>
      </p:sp>
      <p:pic>
        <p:nvPicPr>
          <p:cNvPr id="17" name="Picture 2" descr="An Operator View of Policy Gradients">
            <a:extLst>
              <a:ext uri="{FF2B5EF4-FFF2-40B4-BE49-F238E27FC236}">
                <a16:creationId xmlns:a16="http://schemas.microsoft.com/office/drawing/2014/main" id="{1E5B4414-1EBB-07C0-0234-4E74C4498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1" t="25136" b="8527"/>
          <a:stretch/>
        </p:blipFill>
        <p:spPr bwMode="auto">
          <a:xfrm>
            <a:off x="8722883" y="3549227"/>
            <a:ext cx="2883985" cy="254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B7D09714-CC12-F244-B7E8-77DC39F0AC88}"/>
              </a:ext>
            </a:extLst>
          </p:cNvPr>
          <p:cNvSpPr/>
          <p:nvPr/>
        </p:nvSpPr>
        <p:spPr>
          <a:xfrm>
            <a:off x="5077482" y="3867937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C935DA-DE8D-7842-172F-1E7EA4DD3BBA}"/>
              </a:ext>
            </a:extLst>
          </p:cNvPr>
          <p:cNvSpPr/>
          <p:nvPr/>
        </p:nvSpPr>
        <p:spPr>
          <a:xfrm>
            <a:off x="5077482" y="5369196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AC36360-48A6-6441-5D8F-7F7DA8347C43}"/>
                  </a:ext>
                </a:extLst>
              </p:cNvPr>
              <p:cNvSpPr txBox="1"/>
              <p:nvPr/>
            </p:nvSpPr>
            <p:spPr>
              <a:xfrm>
                <a:off x="5079610" y="745116"/>
                <a:ext cx="65272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400" dirty="0">
                    <a:solidFill>
                      <a:srgbClr val="14234B"/>
                    </a:solidFill>
                    <a:latin typeface="Bodoni MT" panose="02070603080606020203" pitchFamily="18" charset="0"/>
                  </a:rPr>
                  <a:t>Optimizes Neural Network </a:t>
                </a:r>
                <a:r>
                  <a:rPr lang="pt-BR" sz="2400" dirty="0" err="1">
                    <a:solidFill>
                      <a:srgbClr val="14234B"/>
                    </a:solidFill>
                    <a:latin typeface="Bodoni MT" panose="02070603080606020203" pitchFamily="18" charset="0"/>
                  </a:rPr>
                  <a:t>parameters</a:t>
                </a:r>
                <a:r>
                  <a:rPr lang="pt-BR" sz="2400" dirty="0">
                    <a:solidFill>
                      <a:srgbClr val="14234B"/>
                    </a:solidFill>
                    <a:latin typeface="Bodoni MT" panose="020706030806060202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pt-BR" sz="2400" dirty="0">
                  <a:solidFill>
                    <a:srgbClr val="14234B"/>
                  </a:solidFill>
                  <a:latin typeface="Bodoni MT" panose="02070603080606020203" pitchFamily="18" charset="0"/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AC36360-48A6-6441-5D8F-7F7DA8347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10" y="745116"/>
                <a:ext cx="6527258" cy="461665"/>
              </a:xfrm>
              <a:prstGeom prst="rect">
                <a:avLst/>
              </a:prstGeom>
              <a:blipFill>
                <a:blip r:embed="rId4"/>
                <a:stretch>
                  <a:fillRect l="-1401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2FB9D90-6B76-F590-0647-06051E1D5F45}"/>
                  </a:ext>
                </a:extLst>
              </p:cNvPr>
              <p:cNvSpPr txBox="1"/>
              <p:nvPr/>
            </p:nvSpPr>
            <p:spPr>
              <a:xfrm>
                <a:off x="5598141" y="4579004"/>
                <a:ext cx="1637500" cy="305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>
                  <a:solidFill>
                    <a:srgbClr val="14234B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2FB9D90-6B76-F590-0647-06051E1D5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141" y="4579004"/>
                <a:ext cx="1637500" cy="305981"/>
              </a:xfrm>
              <a:prstGeom prst="rect">
                <a:avLst/>
              </a:prstGeom>
              <a:blipFill>
                <a:blip r:embed="rId5"/>
                <a:stretch>
                  <a:fillRect l="-4089" r="-5204" b="-2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711A3E1-C817-67D0-AE78-3A4FB6B183D0}"/>
                  </a:ext>
                </a:extLst>
              </p:cNvPr>
              <p:cNvSpPr txBox="1"/>
              <p:nvPr/>
            </p:nvSpPr>
            <p:spPr>
              <a:xfrm>
                <a:off x="5598141" y="3848934"/>
                <a:ext cx="2402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pt-BR" b="0" i="0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0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pt-BR" b="0" i="0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0" i="0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i="0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>
                  <a:solidFill>
                    <a:srgbClr val="14234B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711A3E1-C817-67D0-AE78-3A4FB6B1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141" y="3848934"/>
                <a:ext cx="2402068" cy="276999"/>
              </a:xfrm>
              <a:prstGeom prst="rect">
                <a:avLst/>
              </a:prstGeom>
              <a:blipFill>
                <a:blip r:embed="rId6"/>
                <a:stretch>
                  <a:fillRect l="-1777" b="-282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5BD4DA7-E71A-E3AA-B71B-E0FEF9282F93}"/>
                  </a:ext>
                </a:extLst>
              </p:cNvPr>
              <p:cNvSpPr txBox="1"/>
              <p:nvPr/>
            </p:nvSpPr>
            <p:spPr>
              <a:xfrm>
                <a:off x="5598141" y="5338056"/>
                <a:ext cx="2971006" cy="305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1423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14234B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14234B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>
                  <a:solidFill>
                    <a:srgbClr val="14234B"/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5BD4DA7-E71A-E3AA-B71B-E0FEF928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141" y="5338056"/>
                <a:ext cx="2971006" cy="305981"/>
              </a:xfrm>
              <a:prstGeom prst="rect">
                <a:avLst/>
              </a:prstGeom>
              <a:blipFill>
                <a:blip r:embed="rId7"/>
                <a:stretch>
                  <a:fillRect t="-2000" r="-820" b="-2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ipse 22">
            <a:extLst>
              <a:ext uri="{FF2B5EF4-FFF2-40B4-BE49-F238E27FC236}">
                <a16:creationId xmlns:a16="http://schemas.microsoft.com/office/drawing/2014/main" id="{B917FB1C-1E57-934B-6D8C-61E388C7E998}"/>
              </a:ext>
            </a:extLst>
          </p:cNvPr>
          <p:cNvSpPr/>
          <p:nvPr/>
        </p:nvSpPr>
        <p:spPr>
          <a:xfrm>
            <a:off x="5077482" y="4612498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EDA7204-108A-7344-F723-D3C8CAADE627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17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491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585132" y="1"/>
            <a:ext cx="838376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14234B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494F705-2219-2CBA-D444-D7C2243A4BEF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10941850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Proximal Policy Optimization</a:t>
            </a:r>
            <a:endParaRPr lang="en-US" sz="4000" baseline="300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6316EF8-9292-37F2-9D70-9767C3101ACD}"/>
              </a:ext>
            </a:extLst>
          </p:cNvPr>
          <p:cNvSpPr/>
          <p:nvPr/>
        </p:nvSpPr>
        <p:spPr>
          <a:xfrm>
            <a:off x="585132" y="2265190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1671375-C1C6-DFB4-E185-793C902C4836}"/>
              </a:ext>
            </a:extLst>
          </p:cNvPr>
          <p:cNvSpPr/>
          <p:nvPr/>
        </p:nvSpPr>
        <p:spPr>
          <a:xfrm>
            <a:off x="585132" y="3266164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2" descr="The Almighty Policy Gradient in Reinforcement Learning | by Marin  Vlastelica | Towards Data Science">
            <a:extLst>
              <a:ext uri="{FF2B5EF4-FFF2-40B4-BE49-F238E27FC236}">
                <a16:creationId xmlns:a16="http://schemas.microsoft.com/office/drawing/2014/main" id="{58D5C3EE-6306-3489-210D-BF0CDCEEF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73" y="1816690"/>
            <a:ext cx="5749227" cy="383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C9258A-C109-E59D-602A-BE4A7F45E9E0}"/>
              </a:ext>
            </a:extLst>
          </p:cNvPr>
          <p:cNvSpPr txBox="1"/>
          <p:nvPr/>
        </p:nvSpPr>
        <p:spPr>
          <a:xfrm>
            <a:off x="585132" y="6429168"/>
            <a:ext cx="6857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4234B"/>
                </a:solidFill>
                <a:latin typeface="+mj-lt"/>
              </a:rPr>
              <a:t>Schulman, Wolski, </a:t>
            </a:r>
            <a:r>
              <a:rPr lang="en-US" sz="1400" dirty="0" err="1">
                <a:solidFill>
                  <a:srgbClr val="14234B"/>
                </a:solidFill>
                <a:latin typeface="+mj-lt"/>
              </a:rPr>
              <a:t>Shariwal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, Radford &amp; </a:t>
            </a:r>
            <a:r>
              <a:rPr lang="en-US" sz="1400" dirty="0" err="1">
                <a:solidFill>
                  <a:srgbClr val="14234B"/>
                </a:solidFill>
                <a:latin typeface="+mj-lt"/>
              </a:rPr>
              <a:t>Klimov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. 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Proximal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policy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optimization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algorithms</a:t>
            </a:r>
            <a:r>
              <a:rPr lang="en-US" sz="1400" b="1" dirty="0">
                <a:solidFill>
                  <a:srgbClr val="14234B"/>
                </a:solidFill>
                <a:latin typeface="+mj-lt"/>
              </a:rPr>
              <a:t>.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 2017.</a:t>
            </a:r>
            <a:endParaRPr lang="pt-BR" sz="1400" dirty="0">
              <a:solidFill>
                <a:srgbClr val="14234B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0A8D3FD-E0E6-0D35-F9D1-0AAB28930CCA}"/>
                  </a:ext>
                </a:extLst>
              </p:cNvPr>
              <p:cNvSpPr txBox="1"/>
              <p:nvPr/>
            </p:nvSpPr>
            <p:spPr>
              <a:xfrm>
                <a:off x="585132" y="5039583"/>
                <a:ext cx="5269776" cy="26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𝐶𝐿𝐼𝑃</m:t>
                          </m:r>
                        </m:sup>
                      </m:sSup>
                      <m:d>
                        <m:dPr>
                          <m:ctrlP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pt-BR" sz="1600" b="0" i="0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1600" b="0" i="1" smtClean="0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600" i="1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pt-BR" sz="1600" i="1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600" i="1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1600" i="1">
                                  <a:solidFill>
                                    <a:srgbClr val="14234B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pt-BR" sz="1600" i="1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pt-BR" sz="1600" i="1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,1+</m:t>
                      </m:r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pt-BR" sz="1600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pt-BR" sz="1600" dirty="0">
                  <a:solidFill>
                    <a:srgbClr val="14234B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0A8D3FD-E0E6-0D35-F9D1-0AAB2893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32" y="5039583"/>
                <a:ext cx="5269776" cy="263470"/>
              </a:xfrm>
              <a:prstGeom prst="rect">
                <a:avLst/>
              </a:prstGeom>
              <a:blipFill>
                <a:blip r:embed="rId3"/>
                <a:stretch>
                  <a:fillRect l="-463" r="-926" b="-279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C67F66D4-27D0-C625-FC3E-7B727C58B3C8}"/>
              </a:ext>
            </a:extLst>
          </p:cNvPr>
          <p:cNvSpPr txBox="1"/>
          <p:nvPr/>
        </p:nvSpPr>
        <p:spPr>
          <a:xfrm>
            <a:off x="1060849" y="2203896"/>
            <a:ext cx="466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Policy gradient algorithms are extremely sensitive to the learning rate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9B28E3D-D9BA-8B49-27BA-17A352847F38}"/>
                  </a:ext>
                </a:extLst>
              </p:cNvPr>
              <p:cNvSpPr txBox="1"/>
              <p:nvPr/>
            </p:nvSpPr>
            <p:spPr>
              <a:xfrm>
                <a:off x="1060847" y="3980990"/>
                <a:ext cx="46643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Computes at each iteration a clipped update of parameters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 that minimizes the cost function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pt-BR" dirty="0">
                  <a:solidFill>
                    <a:srgbClr val="14234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9B28E3D-D9BA-8B49-27BA-17A352847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47" y="3980990"/>
                <a:ext cx="4664377" cy="646331"/>
              </a:xfrm>
              <a:prstGeom prst="rect">
                <a:avLst/>
              </a:prstGeom>
              <a:blipFill>
                <a:blip r:embed="rId4"/>
                <a:stretch>
                  <a:fillRect l="-1046"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ixaDeTexto 26">
            <a:extLst>
              <a:ext uri="{FF2B5EF4-FFF2-40B4-BE49-F238E27FC236}">
                <a16:creationId xmlns:a16="http://schemas.microsoft.com/office/drawing/2014/main" id="{14F86474-412D-A153-4252-FB5FB0043F11}"/>
              </a:ext>
            </a:extLst>
          </p:cNvPr>
          <p:cNvSpPr txBox="1"/>
          <p:nvPr/>
        </p:nvSpPr>
        <p:spPr>
          <a:xfrm>
            <a:off x="1060848" y="3197159"/>
            <a:ext cx="386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On-line policy algorithm 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8C86A45-7E20-5AD8-2D4C-24C2BC4AAE61}"/>
              </a:ext>
            </a:extLst>
          </p:cNvPr>
          <p:cNvSpPr/>
          <p:nvPr/>
        </p:nvSpPr>
        <p:spPr>
          <a:xfrm>
            <a:off x="585131" y="4033378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E4C7EAC-77B2-4BBA-B0A5-F16341AFF4FD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18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123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/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Multi-Agent</a:t>
            </a:r>
          </a:p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Reinforcement</a:t>
            </a:r>
          </a:p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Learning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8FFED7-98B0-C98F-17C6-B4E9C514C777}"/>
              </a:ext>
            </a:extLst>
          </p:cNvPr>
          <p:cNvSpPr txBox="1"/>
          <p:nvPr/>
        </p:nvSpPr>
        <p:spPr>
          <a:xfrm>
            <a:off x="5079610" y="745116"/>
            <a:ext cx="6527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Naïve Parameters Sharing</a:t>
            </a:r>
            <a:endParaRPr lang="pt-BR" sz="2400" dirty="0">
              <a:solidFill>
                <a:srgbClr val="14234B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675CE46-2488-D55D-29AF-9115888BCD72}"/>
              </a:ext>
            </a:extLst>
          </p:cNvPr>
          <p:cNvSpPr>
            <a:spLocks/>
          </p:cNvSpPr>
          <p:nvPr/>
        </p:nvSpPr>
        <p:spPr>
          <a:xfrm>
            <a:off x="5417028" y="1890698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126D292-0317-ADAB-A015-97958D6BD4F2}"/>
                  </a:ext>
                </a:extLst>
              </p:cNvPr>
              <p:cNvSpPr txBox="1"/>
              <p:nvPr/>
            </p:nvSpPr>
            <p:spPr>
              <a:xfrm>
                <a:off x="5021246" y="1478240"/>
                <a:ext cx="1181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4234B"/>
                    </a:solidFill>
                    <a:latin typeface="Bodoni MT" panose="020B0604020202020204" pitchFamily="18" charset="0"/>
                    <a:ea typeface="+mj-lt"/>
                    <a:cs typeface="Aldhabi" panose="020B0604020202020204" pitchFamily="2" charset="-78"/>
                  </a:rPr>
                  <a:t>Agent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  <a:ea typeface="+mj-lt"/>
                        <a:cs typeface="Aldhabi" panose="020B0604020202020204" pitchFamily="2" charset="-78"/>
                      </a:rPr>
                      <m:t>1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126D292-0317-ADAB-A015-97958D6BD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46" y="1478240"/>
                <a:ext cx="1181101" cy="369332"/>
              </a:xfrm>
              <a:prstGeom prst="rect">
                <a:avLst/>
              </a:prstGeom>
              <a:blipFill>
                <a:blip r:embed="rId2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lipse 22">
            <a:extLst>
              <a:ext uri="{FF2B5EF4-FFF2-40B4-BE49-F238E27FC236}">
                <a16:creationId xmlns:a16="http://schemas.microsoft.com/office/drawing/2014/main" id="{339E3047-850F-B1C6-4375-F548A16647D6}"/>
              </a:ext>
            </a:extLst>
          </p:cNvPr>
          <p:cNvSpPr>
            <a:spLocks/>
          </p:cNvSpPr>
          <p:nvPr/>
        </p:nvSpPr>
        <p:spPr>
          <a:xfrm>
            <a:off x="5417028" y="3100500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51AC22C-943B-02FC-0D7B-AF859C281F23}"/>
              </a:ext>
            </a:extLst>
          </p:cNvPr>
          <p:cNvSpPr txBox="1"/>
          <p:nvPr/>
        </p:nvSpPr>
        <p:spPr>
          <a:xfrm>
            <a:off x="5021246" y="2749069"/>
            <a:ext cx="118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Agent 2</a:t>
            </a:r>
            <a:endParaRPr lang="pt-BR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32EF62B-CE89-94EA-B59E-6A1A9AE7A24D}"/>
              </a:ext>
            </a:extLst>
          </p:cNvPr>
          <p:cNvSpPr>
            <a:spLocks/>
          </p:cNvSpPr>
          <p:nvPr/>
        </p:nvSpPr>
        <p:spPr>
          <a:xfrm>
            <a:off x="5417028" y="4350613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2DE67C4-EB58-80CD-4DE9-F06962233FE1}"/>
              </a:ext>
            </a:extLst>
          </p:cNvPr>
          <p:cNvSpPr txBox="1"/>
          <p:nvPr/>
        </p:nvSpPr>
        <p:spPr>
          <a:xfrm>
            <a:off x="5021246" y="3983240"/>
            <a:ext cx="118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Agent N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2FBCF00-DA10-FD86-A13B-1B0D7DEE3385}"/>
              </a:ext>
            </a:extLst>
          </p:cNvPr>
          <p:cNvSpPr txBox="1"/>
          <p:nvPr/>
        </p:nvSpPr>
        <p:spPr>
          <a:xfrm rot="5400000">
            <a:off x="5395095" y="3583137"/>
            <a:ext cx="61629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…</a:t>
            </a:r>
            <a:endParaRPr lang="pt-BR" sz="2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69A6063-09B9-BF3A-6050-D75AE283BCF4}"/>
              </a:ext>
            </a:extLst>
          </p:cNvPr>
          <p:cNvSpPr/>
          <p:nvPr/>
        </p:nvSpPr>
        <p:spPr>
          <a:xfrm>
            <a:off x="7564578" y="1836595"/>
            <a:ext cx="1557322" cy="832051"/>
          </a:xfrm>
          <a:prstGeom prst="rect">
            <a:avLst/>
          </a:prstGeom>
          <a:solidFill>
            <a:srgbClr val="1423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C93F6C1-D101-25CF-A89E-5ED05B8672A5}"/>
              </a:ext>
            </a:extLst>
          </p:cNvPr>
          <p:cNvSpPr/>
          <p:nvPr/>
        </p:nvSpPr>
        <p:spPr>
          <a:xfrm>
            <a:off x="7380126" y="1660170"/>
            <a:ext cx="1557322" cy="832051"/>
          </a:xfrm>
          <a:prstGeom prst="rect">
            <a:avLst/>
          </a:prstGeom>
          <a:solidFill>
            <a:srgbClr val="055C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D71C1A5-DC8A-3670-9A35-3199819862A7}"/>
              </a:ext>
            </a:extLst>
          </p:cNvPr>
          <p:cNvSpPr>
            <a:spLocks/>
          </p:cNvSpPr>
          <p:nvPr/>
        </p:nvSpPr>
        <p:spPr>
          <a:xfrm>
            <a:off x="10732474" y="2057852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999D0CB-C733-9129-2D1F-860CCF153B04}"/>
                  </a:ext>
                </a:extLst>
              </p:cNvPr>
              <p:cNvSpPr txBox="1"/>
              <p:nvPr/>
            </p:nvSpPr>
            <p:spPr>
              <a:xfrm>
                <a:off x="10336692" y="1687249"/>
                <a:ext cx="1181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14234B"/>
                    </a:solidFill>
                    <a:latin typeface="Bodoni MT" panose="020B0604020202020204" pitchFamily="18" charset="0"/>
                    <a:ea typeface="+mj-lt"/>
                    <a:cs typeface="Aldhabi" panose="020B0604020202020204" pitchFamily="2" charset="-78"/>
                  </a:rPr>
                  <a:t>Action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  <a:ea typeface="+mj-lt"/>
                        <a:cs typeface="Aldhabi" panose="020B0604020202020204" pitchFamily="2" charset="-78"/>
                      </a:rPr>
                      <m:t>1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999D0CB-C733-9129-2D1F-860CCF153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692" y="1687249"/>
                <a:ext cx="1181101" cy="369332"/>
              </a:xfrm>
              <a:prstGeom prst="rect">
                <a:avLst/>
              </a:prstGeom>
              <a:blipFill>
                <a:blip r:embed="rId3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ipse 30">
            <a:extLst>
              <a:ext uri="{FF2B5EF4-FFF2-40B4-BE49-F238E27FC236}">
                <a16:creationId xmlns:a16="http://schemas.microsoft.com/office/drawing/2014/main" id="{408124DE-7802-42B5-3D15-43B57586F858}"/>
              </a:ext>
            </a:extLst>
          </p:cNvPr>
          <p:cNvSpPr>
            <a:spLocks/>
          </p:cNvSpPr>
          <p:nvPr/>
        </p:nvSpPr>
        <p:spPr>
          <a:xfrm>
            <a:off x="10732474" y="3285409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ABB47FF-9CB4-C17A-42A6-085AC8B25A31}"/>
              </a:ext>
            </a:extLst>
          </p:cNvPr>
          <p:cNvSpPr txBox="1"/>
          <p:nvPr/>
        </p:nvSpPr>
        <p:spPr>
          <a:xfrm>
            <a:off x="10336692" y="2911528"/>
            <a:ext cx="118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Action 2</a:t>
            </a:r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F5E1A43-B96D-C0DA-1127-41418068636D}"/>
              </a:ext>
            </a:extLst>
          </p:cNvPr>
          <p:cNvSpPr>
            <a:spLocks/>
          </p:cNvSpPr>
          <p:nvPr/>
        </p:nvSpPr>
        <p:spPr>
          <a:xfrm>
            <a:off x="10732474" y="4515940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CAA42B1-AF40-A8D5-3009-9A102C5B9885}"/>
              </a:ext>
            </a:extLst>
          </p:cNvPr>
          <p:cNvSpPr txBox="1"/>
          <p:nvPr/>
        </p:nvSpPr>
        <p:spPr>
          <a:xfrm>
            <a:off x="10336692" y="4126274"/>
            <a:ext cx="118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Action N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5673088-98EC-4CC2-36F9-B8B38AA6F29B}"/>
              </a:ext>
            </a:extLst>
          </p:cNvPr>
          <p:cNvSpPr txBox="1"/>
          <p:nvPr/>
        </p:nvSpPr>
        <p:spPr>
          <a:xfrm rot="5400000">
            <a:off x="10709088" y="3743239"/>
            <a:ext cx="61629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…</a:t>
            </a:r>
            <a:endParaRPr lang="pt-BR" sz="24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2C1B5D4-A891-BDE9-9644-BAB1996558AF}"/>
              </a:ext>
            </a:extLst>
          </p:cNvPr>
          <p:cNvSpPr txBox="1"/>
          <p:nvPr/>
        </p:nvSpPr>
        <p:spPr>
          <a:xfrm>
            <a:off x="6963004" y="1311111"/>
            <a:ext cx="2381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DNN</a:t>
            </a:r>
            <a:endParaRPr lang="pt-BR" dirty="0">
              <a:solidFill>
                <a:srgbClr val="14234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60A1EB27-03B3-5692-D260-0EAAC4EFD005}"/>
                  </a:ext>
                </a:extLst>
              </p:cNvPr>
              <p:cNvSpPr txBox="1"/>
              <p:nvPr/>
            </p:nvSpPr>
            <p:spPr>
              <a:xfrm>
                <a:off x="7380126" y="1902531"/>
                <a:ext cx="15573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odoni MT" panose="020B0604020202020204" pitchFamily="18" charset="0"/>
                    <a:ea typeface="+mj-lt"/>
                    <a:cs typeface="Aldhabi" panose="020B0604020202020204" pitchFamily="2" charset="-78"/>
                  </a:rPr>
                  <a:t>parameters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lt"/>
                        <a:cs typeface="Aldhabi" panose="020B0604020202020204" pitchFamily="2" charset="-78"/>
                      </a:rPr>
                      <m:t>𝜃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60A1EB27-03B3-5692-D260-0EAAC4EFD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126" y="1902531"/>
                <a:ext cx="1557322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aixaDeTexto 61">
            <a:extLst>
              <a:ext uri="{FF2B5EF4-FFF2-40B4-BE49-F238E27FC236}">
                <a16:creationId xmlns:a16="http://schemas.microsoft.com/office/drawing/2014/main" id="{EB161AB4-8663-6726-164D-E963ADF86072}"/>
              </a:ext>
            </a:extLst>
          </p:cNvPr>
          <p:cNvSpPr txBox="1"/>
          <p:nvPr/>
        </p:nvSpPr>
        <p:spPr>
          <a:xfrm>
            <a:off x="5623256" y="5388541"/>
            <a:ext cx="6132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Common approach where agents have similar tasks and expected behaviors</a:t>
            </a:r>
            <a:endParaRPr lang="pt-BR" dirty="0">
              <a:latin typeface="+mj-lt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28368550-5C02-ECE8-AB43-10B572BB3AD9}"/>
              </a:ext>
            </a:extLst>
          </p:cNvPr>
          <p:cNvSpPr/>
          <p:nvPr/>
        </p:nvSpPr>
        <p:spPr>
          <a:xfrm>
            <a:off x="5204072" y="5457134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34205C5F-0B6D-88AD-3B9D-76B5748BCDC3}"/>
              </a:ext>
            </a:extLst>
          </p:cNvPr>
          <p:cNvSpPr txBox="1"/>
          <p:nvPr/>
        </p:nvSpPr>
        <p:spPr>
          <a:xfrm>
            <a:off x="5623256" y="6101914"/>
            <a:ext cx="6132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Every agent contributes to parameters update during training</a:t>
            </a:r>
            <a:endParaRPr lang="pt-BR" dirty="0">
              <a:latin typeface="+mj-lt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26EAFBF8-B407-2317-7E63-F775834BE561}"/>
              </a:ext>
            </a:extLst>
          </p:cNvPr>
          <p:cNvSpPr/>
          <p:nvPr/>
        </p:nvSpPr>
        <p:spPr>
          <a:xfrm>
            <a:off x="5204072" y="6170507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103" name="Conector de Seta Reta 4102">
            <a:extLst>
              <a:ext uri="{FF2B5EF4-FFF2-40B4-BE49-F238E27FC236}">
                <a16:creationId xmlns:a16="http://schemas.microsoft.com/office/drawing/2014/main" id="{3C1065B1-5F38-083F-D30A-D0CB3E4D217C}"/>
              </a:ext>
            </a:extLst>
          </p:cNvPr>
          <p:cNvCxnSpPr>
            <a:cxnSpLocks/>
            <a:stCxn id="21" idx="6"/>
            <a:endCxn id="60" idx="1"/>
          </p:cNvCxnSpPr>
          <p:nvPr/>
        </p:nvCxnSpPr>
        <p:spPr>
          <a:xfrm>
            <a:off x="5806566" y="2085467"/>
            <a:ext cx="1573560" cy="173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8781C2A2-D44F-C599-1E93-634D9244314B}"/>
              </a:ext>
            </a:extLst>
          </p:cNvPr>
          <p:cNvCxnSpPr>
            <a:cxnSpLocks/>
            <a:stCxn id="4" idx="3"/>
            <a:endCxn id="29" idx="2"/>
          </p:cNvCxnSpPr>
          <p:nvPr/>
        </p:nvCxnSpPr>
        <p:spPr>
          <a:xfrm>
            <a:off x="9121900" y="2252621"/>
            <a:ext cx="1610574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tângulo 92">
            <a:extLst>
              <a:ext uri="{FF2B5EF4-FFF2-40B4-BE49-F238E27FC236}">
                <a16:creationId xmlns:a16="http://schemas.microsoft.com/office/drawing/2014/main" id="{8DC6A0EB-EBBC-E566-6E43-4D08F41CEDF1}"/>
              </a:ext>
            </a:extLst>
          </p:cNvPr>
          <p:cNvSpPr/>
          <p:nvPr/>
        </p:nvSpPr>
        <p:spPr>
          <a:xfrm>
            <a:off x="7564578" y="3063910"/>
            <a:ext cx="1557322" cy="832051"/>
          </a:xfrm>
          <a:prstGeom prst="rect">
            <a:avLst/>
          </a:prstGeom>
          <a:solidFill>
            <a:srgbClr val="1423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BE403A85-5E66-1E93-DA45-DB97C3CF9857}"/>
              </a:ext>
            </a:extLst>
          </p:cNvPr>
          <p:cNvSpPr/>
          <p:nvPr/>
        </p:nvSpPr>
        <p:spPr>
          <a:xfrm>
            <a:off x="7380126" y="2887485"/>
            <a:ext cx="1557322" cy="832051"/>
          </a:xfrm>
          <a:prstGeom prst="rect">
            <a:avLst/>
          </a:prstGeom>
          <a:solidFill>
            <a:srgbClr val="055C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43DEC6C9-9E5E-DC19-8760-2A90DBF1A172}"/>
                  </a:ext>
                </a:extLst>
              </p:cNvPr>
              <p:cNvSpPr txBox="1"/>
              <p:nvPr/>
            </p:nvSpPr>
            <p:spPr>
              <a:xfrm>
                <a:off x="7380126" y="3129846"/>
                <a:ext cx="15573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odoni MT" panose="020B0604020202020204" pitchFamily="18" charset="0"/>
                    <a:ea typeface="+mj-lt"/>
                    <a:cs typeface="Aldhabi" panose="020B0604020202020204" pitchFamily="2" charset="-78"/>
                  </a:rPr>
                  <a:t>parameters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lt"/>
                        <a:cs typeface="Aldhabi" panose="020B0604020202020204" pitchFamily="2" charset="-78"/>
                      </a:rPr>
                      <m:t>𝜃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43DEC6C9-9E5E-DC19-8760-2A90DBF1A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126" y="3129846"/>
                <a:ext cx="1557322" cy="369332"/>
              </a:xfrm>
              <a:prstGeom prst="rect">
                <a:avLst/>
              </a:prstGeom>
              <a:blipFill>
                <a:blip r:embed="rId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6A040B02-3525-0E21-F175-5E0DD53F00AF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5806566" y="3312782"/>
            <a:ext cx="1573560" cy="173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0BD4AC2A-3D87-1FA9-7D27-BF44DD5F590A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9121900" y="3479936"/>
            <a:ext cx="1610574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 97">
            <a:extLst>
              <a:ext uri="{FF2B5EF4-FFF2-40B4-BE49-F238E27FC236}">
                <a16:creationId xmlns:a16="http://schemas.microsoft.com/office/drawing/2014/main" id="{C4AD72C8-7459-CBEA-8D69-192667CABC6C}"/>
              </a:ext>
            </a:extLst>
          </p:cNvPr>
          <p:cNvSpPr/>
          <p:nvPr/>
        </p:nvSpPr>
        <p:spPr>
          <a:xfrm>
            <a:off x="7559510" y="4311008"/>
            <a:ext cx="1557322" cy="832051"/>
          </a:xfrm>
          <a:prstGeom prst="rect">
            <a:avLst/>
          </a:prstGeom>
          <a:solidFill>
            <a:srgbClr val="1423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5A82F055-5CCA-394F-462E-602834E6B92C}"/>
              </a:ext>
            </a:extLst>
          </p:cNvPr>
          <p:cNvSpPr/>
          <p:nvPr/>
        </p:nvSpPr>
        <p:spPr>
          <a:xfrm>
            <a:off x="7375058" y="4134583"/>
            <a:ext cx="1557322" cy="832051"/>
          </a:xfrm>
          <a:prstGeom prst="rect">
            <a:avLst/>
          </a:prstGeom>
          <a:solidFill>
            <a:srgbClr val="055C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aixaDeTexto 99">
                <a:extLst>
                  <a:ext uri="{FF2B5EF4-FFF2-40B4-BE49-F238E27FC236}">
                    <a16:creationId xmlns:a16="http://schemas.microsoft.com/office/drawing/2014/main" id="{F45C1482-21C9-07BB-5B8A-C94AE4F3AA61}"/>
                  </a:ext>
                </a:extLst>
              </p:cNvPr>
              <p:cNvSpPr txBox="1"/>
              <p:nvPr/>
            </p:nvSpPr>
            <p:spPr>
              <a:xfrm>
                <a:off x="7375058" y="4376944"/>
                <a:ext cx="15573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Bodoni MT" panose="020B0604020202020204" pitchFamily="18" charset="0"/>
                    <a:ea typeface="+mj-lt"/>
                    <a:cs typeface="Aldhabi" panose="020B0604020202020204" pitchFamily="2" charset="-78"/>
                  </a:rPr>
                  <a:t>parameters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lt"/>
                        <a:cs typeface="Aldhabi" panose="020B0604020202020204" pitchFamily="2" charset="-78"/>
                      </a:rPr>
                      <m:t>𝜃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CaixaDeTexto 99">
                <a:extLst>
                  <a:ext uri="{FF2B5EF4-FFF2-40B4-BE49-F238E27FC236}">
                    <a16:creationId xmlns:a16="http://schemas.microsoft.com/office/drawing/2014/main" id="{F45C1482-21C9-07BB-5B8A-C94AE4F3A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058" y="4376944"/>
                <a:ext cx="1557322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1D5DE6F9-FBC9-3CE7-D7DA-2C18070FB81A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5801498" y="4559880"/>
            <a:ext cx="1573560" cy="173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AA5C1E9A-2A30-4C4E-F86F-B33A84EDA38F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9116832" y="4727034"/>
            <a:ext cx="1610574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EC4B694A-33DA-E3A8-E78F-737CB3140E45}"/>
              </a:ext>
            </a:extLst>
          </p:cNvPr>
          <p:cNvSpPr txBox="1"/>
          <p:nvPr/>
        </p:nvSpPr>
        <p:spPr>
          <a:xfrm>
            <a:off x="6061557" y="1738452"/>
            <a:ext cx="1063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+mj-lt"/>
              </a:rPr>
              <a:t>state 1</a:t>
            </a:r>
            <a:endParaRPr lang="pt-BR" sz="1600" i="1" dirty="0"/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CCC14DDD-9ED6-F440-666F-187342EC839A}"/>
              </a:ext>
            </a:extLst>
          </p:cNvPr>
          <p:cNvSpPr txBox="1"/>
          <p:nvPr/>
        </p:nvSpPr>
        <p:spPr>
          <a:xfrm>
            <a:off x="6061557" y="2973743"/>
            <a:ext cx="1063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+mj-lt"/>
              </a:rPr>
              <a:t>state 2</a:t>
            </a:r>
            <a:endParaRPr lang="pt-BR" sz="1600" i="1" dirty="0"/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CD165FFA-F31F-662A-090E-FEEC13BF3720}"/>
              </a:ext>
            </a:extLst>
          </p:cNvPr>
          <p:cNvSpPr txBox="1"/>
          <p:nvPr/>
        </p:nvSpPr>
        <p:spPr>
          <a:xfrm>
            <a:off x="6061557" y="4223026"/>
            <a:ext cx="1063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+mj-lt"/>
              </a:rPr>
              <a:t>state N</a:t>
            </a:r>
            <a:endParaRPr lang="pt-BR" sz="1600" i="1" dirty="0"/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8ACAE5DA-AA5D-8F84-5F59-AD09A9DFB898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19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246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A056CE3-F941-B973-7B0E-E98F3DFE37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62764" cy="2344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Summary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5456CC-436B-F267-6AE1-8976CF345C88}"/>
              </a:ext>
            </a:extLst>
          </p:cNvPr>
          <p:cNvSpPr txBox="1">
            <a:spLocks/>
          </p:cNvSpPr>
          <p:nvPr/>
        </p:nvSpPr>
        <p:spPr>
          <a:xfrm>
            <a:off x="5147406" y="0"/>
            <a:ext cx="4528373" cy="685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54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01. </a:t>
            </a:r>
          </a:p>
          <a:p>
            <a:pPr>
              <a:lnSpc>
                <a:spcPct val="200000"/>
              </a:lnSpc>
            </a:pPr>
            <a:r>
              <a:rPr lang="en-US" sz="54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02.</a:t>
            </a:r>
          </a:p>
          <a:p>
            <a:pPr>
              <a:lnSpc>
                <a:spcPct val="200000"/>
              </a:lnSpc>
            </a:pPr>
            <a:r>
              <a:rPr lang="en-US" sz="54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03.</a:t>
            </a:r>
          </a:p>
          <a:p>
            <a:pPr>
              <a:lnSpc>
                <a:spcPct val="200000"/>
              </a:lnSpc>
            </a:pPr>
            <a:r>
              <a:rPr lang="en-US" sz="54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04.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9B0A5C3-CD50-BA30-67EC-5D75211938B5}"/>
              </a:ext>
            </a:extLst>
          </p:cNvPr>
          <p:cNvSpPr txBox="1">
            <a:spLocks/>
          </p:cNvSpPr>
          <p:nvPr/>
        </p:nvSpPr>
        <p:spPr>
          <a:xfrm>
            <a:off x="6203007" y="744166"/>
            <a:ext cx="560106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14234B"/>
                </a:solidFill>
                <a:latin typeface="+mj-lt"/>
                <a:ea typeface="Calibri"/>
                <a:cs typeface="Calibri"/>
              </a:rPr>
              <a:t>Introduction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0A02F6B-0AE9-0196-AB33-92081373FCA9}"/>
              </a:ext>
            </a:extLst>
          </p:cNvPr>
          <p:cNvSpPr txBox="1">
            <a:spLocks/>
          </p:cNvSpPr>
          <p:nvPr/>
        </p:nvSpPr>
        <p:spPr>
          <a:xfrm>
            <a:off x="6203007" y="2385168"/>
            <a:ext cx="4774807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14234B"/>
                </a:solidFill>
                <a:latin typeface="+mj-lt"/>
                <a:ea typeface="Calibri"/>
                <a:cs typeface="Calibri"/>
              </a:rPr>
              <a:t>Objective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A14D3CA-A376-91BE-21FE-3C6CF5D04041}"/>
              </a:ext>
            </a:extLst>
          </p:cNvPr>
          <p:cNvSpPr txBox="1">
            <a:spLocks/>
          </p:cNvSpPr>
          <p:nvPr/>
        </p:nvSpPr>
        <p:spPr>
          <a:xfrm>
            <a:off x="6203007" y="4026170"/>
            <a:ext cx="4774807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14234B"/>
                </a:solidFill>
                <a:latin typeface="+mj-lt"/>
                <a:ea typeface="Calibri"/>
                <a:cs typeface="Calibri"/>
              </a:rPr>
              <a:t>Literature Review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CF9C5EA-186D-6E03-7491-C88927BAC804}"/>
              </a:ext>
            </a:extLst>
          </p:cNvPr>
          <p:cNvSpPr txBox="1">
            <a:spLocks/>
          </p:cNvSpPr>
          <p:nvPr/>
        </p:nvSpPr>
        <p:spPr>
          <a:xfrm>
            <a:off x="6203007" y="5667173"/>
            <a:ext cx="4774807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14234B"/>
                </a:solidFill>
                <a:latin typeface="+mj-lt"/>
                <a:ea typeface="Calibri"/>
                <a:cs typeface="Calibri"/>
              </a:rPr>
              <a:t>Methodology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6281305-FE4F-8A36-24F8-42E8827BB622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FE0CB7C-70B6-BC7F-723E-01F4AE9F3A96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51547A3-CE95-2A2C-5012-8501A15D8DEF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4529A5-1E3D-A3CE-5133-C6A76982C968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D6AB3AE-452B-ABE1-C944-20C07EB7F243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AAA6A3D-6252-6D18-2E92-A30F0A649D8D}"/>
              </a:ext>
            </a:extLst>
          </p:cNvPr>
          <p:cNvSpPr/>
          <p:nvPr/>
        </p:nvSpPr>
        <p:spPr>
          <a:xfrm>
            <a:off x="-584642" y="4659548"/>
            <a:ext cx="2238344" cy="2238344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7744FAE-5231-DAB2-286D-A46BEC636BE2}"/>
              </a:ext>
            </a:extLst>
          </p:cNvPr>
          <p:cNvSpPr/>
          <p:nvPr/>
        </p:nvSpPr>
        <p:spPr>
          <a:xfrm>
            <a:off x="1824661" y="5198454"/>
            <a:ext cx="1383119" cy="1383119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138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EAE5DD-6139-CA41-25A9-32B5D383CDF4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AA8D0E-50F4-B14A-25C0-F4EA23975361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580BA5-83AA-07D4-73B4-D2649C19FC61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05EF1-A696-AE3F-D98E-B6D415D23D4A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27E871-D20D-21FE-76CB-16D2D2BDA3D6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5AA34D-D54B-3D61-F924-D3EBD221032F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10903234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Multi-Agent Deep Stochastic Policy Gradient</a:t>
            </a:r>
            <a:endParaRPr lang="en-US" sz="40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69797C0-3125-0415-16AF-A0F058DD650F}"/>
              </a:ext>
            </a:extLst>
          </p:cNvPr>
          <p:cNvCxnSpPr>
            <a:cxnSpLocks/>
          </p:cNvCxnSpPr>
          <p:nvPr/>
        </p:nvCxnSpPr>
        <p:spPr>
          <a:xfrm>
            <a:off x="680936" y="1682885"/>
            <a:ext cx="1080743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20C23A-214F-B2E7-C1DF-588E675303FF}"/>
              </a:ext>
            </a:extLst>
          </p:cNvPr>
          <p:cNvSpPr txBox="1"/>
          <p:nvPr/>
        </p:nvSpPr>
        <p:spPr>
          <a:xfrm>
            <a:off x="633304" y="1149517"/>
            <a:ext cx="10855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4234B"/>
                </a:solidFill>
                <a:latin typeface="+mj-lt"/>
              </a:rPr>
              <a:t>Centralized Training and Decentralized Execution (CTDE) Algorithm for MARL</a:t>
            </a:r>
            <a:endParaRPr lang="pt-BR" sz="2000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74250EE-62DD-78AA-E14B-04088158CE03}"/>
              </a:ext>
            </a:extLst>
          </p:cNvPr>
          <p:cNvSpPr txBox="1"/>
          <p:nvPr/>
        </p:nvSpPr>
        <p:spPr>
          <a:xfrm>
            <a:off x="680935" y="2181951"/>
            <a:ext cx="541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234B"/>
                </a:solidFill>
                <a:latin typeface="Bodoni MT" panose="02070603080606020203" pitchFamily="18" charset="0"/>
              </a:rPr>
              <a:t>Centralized Training</a:t>
            </a:r>
            <a:endParaRPr lang="pt-BR" dirty="0">
              <a:latin typeface="Bodoni MT" panose="02070603080606020203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6810D33-7804-02FE-6056-019DB7CBEAFD}"/>
              </a:ext>
            </a:extLst>
          </p:cNvPr>
          <p:cNvSpPr txBox="1"/>
          <p:nvPr/>
        </p:nvSpPr>
        <p:spPr>
          <a:xfrm>
            <a:off x="6036749" y="2184785"/>
            <a:ext cx="5451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234B"/>
                </a:solidFill>
                <a:latin typeface="Bodoni MT" panose="02070603080606020203" pitchFamily="18" charset="0"/>
              </a:rPr>
              <a:t>Decentralized Execution</a:t>
            </a:r>
            <a:endParaRPr lang="pt-BR" dirty="0">
              <a:latin typeface="Bodoni MT" panose="02070603080606020203" pitchFamily="18" charset="0"/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DCF4286-6ADA-F688-04B5-47F583CE65F2}"/>
              </a:ext>
            </a:extLst>
          </p:cNvPr>
          <p:cNvGrpSpPr/>
          <p:nvPr/>
        </p:nvGrpSpPr>
        <p:grpSpPr>
          <a:xfrm>
            <a:off x="1471509" y="2832399"/>
            <a:ext cx="3833915" cy="3265423"/>
            <a:chOff x="6955386" y="524732"/>
            <a:chExt cx="4461138" cy="3799641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1490C3E1-1C30-F2C4-1154-495FD654F8D1}"/>
                </a:ext>
              </a:extLst>
            </p:cNvPr>
            <p:cNvSpPr>
              <a:spLocks/>
            </p:cNvSpPr>
            <p:nvPr/>
          </p:nvSpPr>
          <p:spPr>
            <a:xfrm rot="16639881">
              <a:off x="7243460" y="2710896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127531DA-81C5-0CD9-2427-16D5AAE4019B}"/>
                </a:ext>
              </a:extLst>
            </p:cNvPr>
            <p:cNvSpPr>
              <a:spLocks/>
            </p:cNvSpPr>
            <p:nvPr/>
          </p:nvSpPr>
          <p:spPr>
            <a:xfrm rot="15890232">
              <a:off x="8957702" y="3092148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40828E43-E2BE-F3FF-AFA6-6768E5B6FBC4}"/>
                </a:ext>
              </a:extLst>
            </p:cNvPr>
            <p:cNvSpPr>
              <a:spLocks/>
            </p:cNvSpPr>
            <p:nvPr/>
          </p:nvSpPr>
          <p:spPr>
            <a:xfrm rot="15890232">
              <a:off x="9415474" y="1106358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1F693C7-1CA6-1DAD-9D3B-C66F2A26601B}"/>
                </a:ext>
              </a:extLst>
            </p:cNvPr>
            <p:cNvSpPr>
              <a:spLocks/>
            </p:cNvSpPr>
            <p:nvPr/>
          </p:nvSpPr>
          <p:spPr>
            <a:xfrm rot="16419812">
              <a:off x="10990149" y="2466033"/>
              <a:ext cx="389538" cy="389538"/>
            </a:xfrm>
            <a:prstGeom prst="ellipse">
              <a:avLst/>
            </a:prstGeom>
            <a:solidFill>
              <a:srgbClr val="14234B"/>
            </a:solidFill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9E3036AC-F583-C0FD-6AB8-2C441C22DF87}"/>
                </a:ext>
              </a:extLst>
            </p:cNvPr>
            <p:cNvCxnSpPr>
              <a:cxnSpLocks/>
              <a:stCxn id="31" idx="4"/>
              <a:endCxn id="32" idx="0"/>
            </p:cNvCxnSpPr>
            <p:nvPr/>
          </p:nvCxnSpPr>
          <p:spPr>
            <a:xfrm rot="15890232" flipH="1">
              <a:off x="8049036" y="2473453"/>
              <a:ext cx="491827" cy="128805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098BFE46-C0F4-F46F-1333-1B8D6DE3A701}"/>
                </a:ext>
              </a:extLst>
            </p:cNvPr>
            <p:cNvCxnSpPr>
              <a:cxnSpLocks/>
              <a:stCxn id="33" idx="2"/>
              <a:endCxn id="32" idx="5"/>
            </p:cNvCxnSpPr>
            <p:nvPr/>
          </p:nvCxnSpPr>
          <p:spPr>
            <a:xfrm rot="15890232" flipH="1" flipV="1">
              <a:off x="8650481" y="2067789"/>
              <a:ext cx="1604049" cy="49688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7A60446F-C0CA-D38E-BC05-285308BB4A57}"/>
                </a:ext>
              </a:extLst>
            </p:cNvPr>
            <p:cNvCxnSpPr>
              <a:cxnSpLocks/>
              <a:stCxn id="34" idx="1"/>
              <a:endCxn id="32" idx="4"/>
            </p:cNvCxnSpPr>
            <p:nvPr/>
          </p:nvCxnSpPr>
          <p:spPr>
            <a:xfrm flipH="1">
              <a:off x="9346450" y="2789442"/>
              <a:ext cx="1692227" cy="479948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D57FD4F4-7D40-A4B1-E86A-CE2DD683BBB2}"/>
                </a:ext>
              </a:extLst>
            </p:cNvPr>
            <p:cNvCxnSpPr>
              <a:cxnSpLocks/>
              <a:stCxn id="34" idx="7"/>
              <a:endCxn id="33" idx="3"/>
            </p:cNvCxnSpPr>
            <p:nvPr/>
          </p:nvCxnSpPr>
          <p:spPr>
            <a:xfrm flipH="1" flipV="1">
              <a:off x="9759799" y="1425897"/>
              <a:ext cx="1296478" cy="1088664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989D31E5-9641-8693-4BCB-C75479048F32}"/>
                </a:ext>
              </a:extLst>
            </p:cNvPr>
            <p:cNvCxnSpPr>
              <a:cxnSpLocks/>
              <a:stCxn id="31" idx="5"/>
              <a:endCxn id="33" idx="1"/>
            </p:cNvCxnSpPr>
            <p:nvPr/>
          </p:nvCxnSpPr>
          <p:spPr>
            <a:xfrm rot="15890232">
              <a:off x="7958840" y="1115857"/>
              <a:ext cx="1160189" cy="200561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CAC5DEC2-D9A6-33C3-20D0-192B26B3BA1E}"/>
                </a:ext>
              </a:extLst>
            </p:cNvPr>
            <p:cNvSpPr>
              <a:spLocks/>
            </p:cNvSpPr>
            <p:nvPr/>
          </p:nvSpPr>
          <p:spPr>
            <a:xfrm rot="15890232">
              <a:off x="7834963" y="1356782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A4D5BFCC-6D53-BB67-CD0C-600EA3C17874}"/>
                </a:ext>
              </a:extLst>
            </p:cNvPr>
            <p:cNvCxnSpPr>
              <a:cxnSpLocks/>
              <a:stCxn id="40" idx="3"/>
              <a:endCxn id="32" idx="7"/>
            </p:cNvCxnSpPr>
            <p:nvPr/>
          </p:nvCxnSpPr>
          <p:spPr>
            <a:xfrm rot="15890232" flipH="1">
              <a:off x="7814145" y="2075943"/>
              <a:ext cx="1553913" cy="6865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40DAB85-7FC4-1074-4A29-FFD051EEEC36}"/>
                </a:ext>
              </a:extLst>
            </p:cNvPr>
            <p:cNvCxnSpPr>
              <a:cxnSpLocks/>
              <a:stCxn id="40" idx="4"/>
              <a:endCxn id="33" idx="0"/>
            </p:cNvCxnSpPr>
            <p:nvPr/>
          </p:nvCxnSpPr>
          <p:spPr>
            <a:xfrm rot="15890232">
              <a:off x="8766397" y="822792"/>
              <a:ext cx="107183" cy="120709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4C3FCA2A-6703-7FC5-9541-124CB12C2DDD}"/>
                </a:ext>
              </a:extLst>
            </p:cNvPr>
            <p:cNvCxnSpPr>
              <a:cxnSpLocks/>
              <a:stCxn id="31" idx="6"/>
              <a:endCxn id="40" idx="1"/>
            </p:cNvCxnSpPr>
            <p:nvPr/>
          </p:nvCxnSpPr>
          <p:spPr>
            <a:xfrm flipV="1">
              <a:off x="7463083" y="1701107"/>
              <a:ext cx="441879" cy="10113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6EF88A6A-CBFC-B40F-E3D2-27CB952A1402}"/>
                </a:ext>
              </a:extLst>
            </p:cNvPr>
            <p:cNvGrpSpPr/>
            <p:nvPr/>
          </p:nvGrpSpPr>
          <p:grpSpPr>
            <a:xfrm>
              <a:off x="6955386" y="1005641"/>
              <a:ext cx="581887" cy="581887"/>
              <a:chOff x="2453505" y="2409194"/>
              <a:chExt cx="581887" cy="581887"/>
            </a:xfrm>
          </p:grpSpPr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BA74BAC3-4D17-D5E8-8F72-E70C077E8398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A0C77AF4-6B9F-F98E-8371-64C2ADBF6419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302C7003-7641-C7F7-80EE-BAB54EDF8EFF}"/>
                </a:ext>
              </a:extLst>
            </p:cNvPr>
            <p:cNvGrpSpPr/>
            <p:nvPr/>
          </p:nvGrpSpPr>
          <p:grpSpPr>
            <a:xfrm>
              <a:off x="8565233" y="734128"/>
              <a:ext cx="581887" cy="581887"/>
              <a:chOff x="2453505" y="2409194"/>
              <a:chExt cx="581887" cy="581887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ABA412DB-D591-40AD-B0C8-E5CF0206E845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4" name="Elipse 63">
                <a:extLst>
                  <a:ext uri="{FF2B5EF4-FFF2-40B4-BE49-F238E27FC236}">
                    <a16:creationId xmlns:a16="http://schemas.microsoft.com/office/drawing/2014/main" id="{5CB1CF2E-76CB-1FE6-FEB3-3832457CDDCC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3374A0A0-55A5-8541-8D7A-FEF86A44DBD3}"/>
                </a:ext>
              </a:extLst>
            </p:cNvPr>
            <p:cNvGrpSpPr/>
            <p:nvPr/>
          </p:nvGrpSpPr>
          <p:grpSpPr>
            <a:xfrm>
              <a:off x="8304438" y="3645926"/>
              <a:ext cx="581887" cy="581887"/>
              <a:chOff x="2453505" y="2409194"/>
              <a:chExt cx="581887" cy="581887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1722497C-B056-E352-6521-2E6E6ACE356B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F0729CBE-DEF7-58E5-B25A-5CF8E8B2FE39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595DF309-BA16-D25F-3D54-413FCDE9094E}"/>
                </a:ext>
              </a:extLst>
            </p:cNvPr>
            <p:cNvGrpSpPr/>
            <p:nvPr/>
          </p:nvGrpSpPr>
          <p:grpSpPr>
            <a:xfrm>
              <a:off x="9565319" y="2053737"/>
              <a:ext cx="581887" cy="581887"/>
              <a:chOff x="2453505" y="2409194"/>
              <a:chExt cx="581887" cy="581887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D07677C4-D00D-84F3-7399-B0AD857C439D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1F1CBAA7-3D1D-A947-E4DA-AD5DDE30F70E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2E992307-D4D3-87E0-B163-F3E6F783F37B}"/>
                </a:ext>
              </a:extLst>
            </p:cNvPr>
            <p:cNvGrpSpPr/>
            <p:nvPr/>
          </p:nvGrpSpPr>
          <p:grpSpPr>
            <a:xfrm>
              <a:off x="9912354" y="3742486"/>
              <a:ext cx="581887" cy="581887"/>
              <a:chOff x="2453505" y="2409194"/>
              <a:chExt cx="581887" cy="581887"/>
            </a:xfrm>
          </p:grpSpPr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8FC56579-24E9-99A7-4661-749245DF2335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1666B122-3553-78F2-B26A-D5DEF0FFC5C0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F4822B20-856D-16A2-DD62-B7F78C0EF281}"/>
                </a:ext>
              </a:extLst>
            </p:cNvPr>
            <p:cNvGrpSpPr/>
            <p:nvPr/>
          </p:nvGrpSpPr>
          <p:grpSpPr>
            <a:xfrm>
              <a:off x="10834637" y="853152"/>
              <a:ext cx="581887" cy="581887"/>
              <a:chOff x="2453505" y="2409194"/>
              <a:chExt cx="581887" cy="581887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5F84241F-66D9-8604-C898-1C3DD78A785F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69E76471-1D3D-F21E-704D-D1D8B0AC5BEB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CE92FCE5-68DB-6B5D-5A81-C0EB74897B37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7225922" y="3024687"/>
              <a:ext cx="58137" cy="8249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39948C43-1AFF-49CA-F16A-5B2580218144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8175052" y="3436473"/>
              <a:ext cx="852649" cy="629328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67A3DEC3-9E1E-7F62-FAB4-06AC57D88FAE}"/>
                </a:ext>
              </a:extLst>
            </p:cNvPr>
            <p:cNvCxnSpPr>
              <a:cxnSpLocks/>
              <a:endCxn id="40" idx="7"/>
            </p:cNvCxnSpPr>
            <p:nvPr/>
          </p:nvCxnSpPr>
          <p:spPr>
            <a:xfrm>
              <a:off x="7164514" y="683986"/>
              <a:ext cx="715662" cy="74279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1056D058-7270-7B58-B1C5-62DD460E8015}"/>
                </a:ext>
              </a:extLst>
            </p:cNvPr>
            <p:cNvCxnSpPr>
              <a:cxnSpLocks/>
              <a:endCxn id="40" idx="6"/>
            </p:cNvCxnSpPr>
            <p:nvPr/>
          </p:nvCxnSpPr>
          <p:spPr>
            <a:xfrm flipH="1">
              <a:off x="8012206" y="524732"/>
              <a:ext cx="282743" cy="83284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217EEBD4-34AC-3471-88DC-B291CDC73482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>
              <a:off x="9589874" y="607713"/>
              <a:ext cx="2843" cy="49943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37E9B60-8AA5-6487-1EB3-4F52461DCE7E}"/>
              </a:ext>
            </a:extLst>
          </p:cNvPr>
          <p:cNvGrpSpPr/>
          <p:nvPr/>
        </p:nvGrpSpPr>
        <p:grpSpPr>
          <a:xfrm>
            <a:off x="6897368" y="2832399"/>
            <a:ext cx="3835319" cy="3265423"/>
            <a:chOff x="6954451" y="524732"/>
            <a:chExt cx="4462772" cy="3799641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5CF60774-F0C1-6819-D9C4-6CB26160924B}"/>
                </a:ext>
              </a:extLst>
            </p:cNvPr>
            <p:cNvSpPr>
              <a:spLocks/>
            </p:cNvSpPr>
            <p:nvPr/>
          </p:nvSpPr>
          <p:spPr>
            <a:xfrm rot="16639881">
              <a:off x="7243460" y="2710896"/>
              <a:ext cx="389538" cy="389538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4FCCE7FA-EEB0-BD9C-2753-527F14C38FF5}"/>
                </a:ext>
              </a:extLst>
            </p:cNvPr>
            <p:cNvSpPr>
              <a:spLocks/>
            </p:cNvSpPr>
            <p:nvPr/>
          </p:nvSpPr>
          <p:spPr>
            <a:xfrm rot="15890232">
              <a:off x="8957702" y="3092148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0976C397-D00E-FD61-B423-93DF31A1E9BA}"/>
                </a:ext>
              </a:extLst>
            </p:cNvPr>
            <p:cNvSpPr>
              <a:spLocks/>
            </p:cNvSpPr>
            <p:nvPr/>
          </p:nvSpPr>
          <p:spPr>
            <a:xfrm rot="15890232">
              <a:off x="9415474" y="1106358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085F8885-15B4-4AD2-7220-7EAD6A4B2197}"/>
                </a:ext>
              </a:extLst>
            </p:cNvPr>
            <p:cNvSpPr>
              <a:spLocks/>
            </p:cNvSpPr>
            <p:nvPr/>
          </p:nvSpPr>
          <p:spPr>
            <a:xfrm rot="16523475">
              <a:off x="11022693" y="2465855"/>
              <a:ext cx="389538" cy="389538"/>
            </a:xfrm>
            <a:prstGeom prst="ellipse">
              <a:avLst/>
            </a:prstGeom>
            <a:solidFill>
              <a:srgbClr val="14234B"/>
            </a:solidFill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4BB820A1-9EBB-72CA-E2F5-0A6AA79E80DA}"/>
                </a:ext>
              </a:extLst>
            </p:cNvPr>
            <p:cNvCxnSpPr>
              <a:cxnSpLocks/>
              <a:stCxn id="68" idx="4"/>
              <a:endCxn id="69" idx="0"/>
            </p:cNvCxnSpPr>
            <p:nvPr/>
          </p:nvCxnSpPr>
          <p:spPr>
            <a:xfrm rot="15890232" flipH="1">
              <a:off x="8049036" y="2473453"/>
              <a:ext cx="491827" cy="128805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AE0D21D7-4987-D718-1ED1-8E8E6F4CBFA2}"/>
                </a:ext>
              </a:extLst>
            </p:cNvPr>
            <p:cNvCxnSpPr>
              <a:cxnSpLocks/>
              <a:stCxn id="70" idx="2"/>
              <a:endCxn id="69" idx="5"/>
            </p:cNvCxnSpPr>
            <p:nvPr/>
          </p:nvCxnSpPr>
          <p:spPr>
            <a:xfrm rot="15890232" flipH="1" flipV="1">
              <a:off x="8650481" y="2067789"/>
              <a:ext cx="1604049" cy="49688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E50F48F2-F725-97ED-56B8-D3B883A48179}"/>
                </a:ext>
              </a:extLst>
            </p:cNvPr>
            <p:cNvCxnSpPr>
              <a:cxnSpLocks/>
              <a:stCxn id="71" idx="1"/>
              <a:endCxn id="69" idx="4"/>
            </p:cNvCxnSpPr>
            <p:nvPr/>
          </p:nvCxnSpPr>
          <p:spPr>
            <a:xfrm flipH="1">
              <a:off x="9346450" y="2784797"/>
              <a:ext cx="1720959" cy="484593"/>
            </a:xfrm>
            <a:prstGeom prst="line">
              <a:avLst/>
            </a:prstGeom>
            <a:ln w="28575">
              <a:solidFill>
                <a:srgbClr val="1423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D50E8071-51E0-BCE1-5204-FECA4D6A9C42}"/>
                </a:ext>
              </a:extLst>
            </p:cNvPr>
            <p:cNvCxnSpPr>
              <a:cxnSpLocks/>
              <a:stCxn id="71" idx="7"/>
              <a:endCxn id="70" idx="3"/>
            </p:cNvCxnSpPr>
            <p:nvPr/>
          </p:nvCxnSpPr>
          <p:spPr>
            <a:xfrm flipH="1" flipV="1">
              <a:off x="9759799" y="1425897"/>
              <a:ext cx="1333490" cy="1084674"/>
            </a:xfrm>
            <a:prstGeom prst="line">
              <a:avLst/>
            </a:prstGeom>
            <a:ln w="28575">
              <a:solidFill>
                <a:srgbClr val="14234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B23BDA37-D817-A224-F5D4-7C14B1AEC624}"/>
                </a:ext>
              </a:extLst>
            </p:cNvPr>
            <p:cNvCxnSpPr>
              <a:cxnSpLocks/>
              <a:stCxn id="68" idx="5"/>
              <a:endCxn id="70" idx="1"/>
            </p:cNvCxnSpPr>
            <p:nvPr/>
          </p:nvCxnSpPr>
          <p:spPr>
            <a:xfrm rot="15890232">
              <a:off x="7958840" y="1115857"/>
              <a:ext cx="1160189" cy="200561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3CA47AA6-64EB-B38E-4936-53FFE46BFFEA}"/>
                </a:ext>
              </a:extLst>
            </p:cNvPr>
            <p:cNvSpPr>
              <a:spLocks/>
            </p:cNvSpPr>
            <p:nvPr/>
          </p:nvSpPr>
          <p:spPr>
            <a:xfrm rot="15890232">
              <a:off x="7835329" y="1356782"/>
              <a:ext cx="389538" cy="389538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A95FEFAD-BF1E-5BD5-AB0B-DBAAA8082128}"/>
                </a:ext>
              </a:extLst>
            </p:cNvPr>
            <p:cNvCxnSpPr>
              <a:cxnSpLocks/>
              <a:stCxn id="77" idx="3"/>
              <a:endCxn id="69" idx="7"/>
            </p:cNvCxnSpPr>
            <p:nvPr/>
          </p:nvCxnSpPr>
          <p:spPr>
            <a:xfrm>
              <a:off x="8179654" y="1676321"/>
              <a:ext cx="823260" cy="148582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FB2DF099-DC3D-2F8C-728E-8B463427D75F}"/>
                </a:ext>
              </a:extLst>
            </p:cNvPr>
            <p:cNvCxnSpPr>
              <a:cxnSpLocks/>
              <a:stCxn id="77" idx="4"/>
              <a:endCxn id="70" idx="0"/>
            </p:cNvCxnSpPr>
            <p:nvPr/>
          </p:nvCxnSpPr>
          <p:spPr>
            <a:xfrm flipV="1">
              <a:off x="8224077" y="1318653"/>
              <a:ext cx="1192187" cy="21537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E3B22F79-1C70-8CD3-D58F-2B8F48816032}"/>
                </a:ext>
              </a:extLst>
            </p:cNvPr>
            <p:cNvCxnSpPr>
              <a:cxnSpLocks/>
              <a:stCxn id="68" idx="6"/>
              <a:endCxn id="77" idx="1"/>
            </p:cNvCxnSpPr>
            <p:nvPr/>
          </p:nvCxnSpPr>
          <p:spPr>
            <a:xfrm flipV="1">
              <a:off x="7463083" y="1701107"/>
              <a:ext cx="442244" cy="10113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CA5F2D5E-4912-DD6F-5036-CEC00A0CFDFE}"/>
                </a:ext>
              </a:extLst>
            </p:cNvPr>
            <p:cNvGrpSpPr/>
            <p:nvPr/>
          </p:nvGrpSpPr>
          <p:grpSpPr>
            <a:xfrm>
              <a:off x="6954451" y="1005640"/>
              <a:ext cx="581887" cy="581887"/>
              <a:chOff x="2452570" y="2409193"/>
              <a:chExt cx="581887" cy="581887"/>
            </a:xfrm>
          </p:grpSpPr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CD239C1A-BAA8-6E06-A0F6-24785D777AE0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0FC77F03-FE4B-D62C-7CD4-4454BE030086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2570" y="2409193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B59E1A8E-3432-459D-1428-8994E6275C72}"/>
                </a:ext>
              </a:extLst>
            </p:cNvPr>
            <p:cNvGrpSpPr/>
            <p:nvPr/>
          </p:nvGrpSpPr>
          <p:grpSpPr>
            <a:xfrm>
              <a:off x="8564301" y="734127"/>
              <a:ext cx="581887" cy="581887"/>
              <a:chOff x="2452573" y="2409193"/>
              <a:chExt cx="581887" cy="581887"/>
            </a:xfrm>
          </p:grpSpPr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C6831491-6F0F-A903-E84C-AEB5F1B148C2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60538" y="2620207"/>
                <a:ext cx="169220" cy="16922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1" name="Elipse 100">
                <a:extLst>
                  <a:ext uri="{FF2B5EF4-FFF2-40B4-BE49-F238E27FC236}">
                    <a16:creationId xmlns:a16="http://schemas.microsoft.com/office/drawing/2014/main" id="{4321E360-4E9D-0C99-7340-0C6A48F9FBD6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2573" y="2409193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3158DF7A-DC30-E204-A2CD-F57D983C474C}"/>
                </a:ext>
              </a:extLst>
            </p:cNvPr>
            <p:cNvGrpSpPr/>
            <p:nvPr/>
          </p:nvGrpSpPr>
          <p:grpSpPr>
            <a:xfrm>
              <a:off x="8304438" y="3645926"/>
              <a:ext cx="581887" cy="581887"/>
              <a:chOff x="2453505" y="2409194"/>
              <a:chExt cx="581887" cy="581887"/>
            </a:xfrm>
          </p:grpSpPr>
          <p:sp>
            <p:nvSpPr>
              <p:cNvPr id="98" name="Elipse 97">
                <a:extLst>
                  <a:ext uri="{FF2B5EF4-FFF2-40B4-BE49-F238E27FC236}">
                    <a16:creationId xmlns:a16="http://schemas.microsoft.com/office/drawing/2014/main" id="{42A37895-C098-F467-1AEB-40642E654252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Elipse 98">
                <a:extLst>
                  <a:ext uri="{FF2B5EF4-FFF2-40B4-BE49-F238E27FC236}">
                    <a16:creationId xmlns:a16="http://schemas.microsoft.com/office/drawing/2014/main" id="{92C5A1BF-F652-192E-7AB1-B8BDFA07167E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E46D0DCB-FEF7-C02E-13AF-2F528E95EA4E}"/>
                </a:ext>
              </a:extLst>
            </p:cNvPr>
            <p:cNvGrpSpPr/>
            <p:nvPr/>
          </p:nvGrpSpPr>
          <p:grpSpPr>
            <a:xfrm>
              <a:off x="9566018" y="2053737"/>
              <a:ext cx="581887" cy="581887"/>
              <a:chOff x="2454204" y="2409194"/>
              <a:chExt cx="581887" cy="581887"/>
            </a:xfrm>
          </p:grpSpPr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466E0094-F31D-C370-EE1F-457325AF75CA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7" name="Elipse 96">
                <a:extLst>
                  <a:ext uri="{FF2B5EF4-FFF2-40B4-BE49-F238E27FC236}">
                    <a16:creationId xmlns:a16="http://schemas.microsoft.com/office/drawing/2014/main" id="{762B3CE7-5851-D302-B664-EC4CBE8A44AC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4204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381B3332-3F0D-A877-D49E-3B487809EF61}"/>
                </a:ext>
              </a:extLst>
            </p:cNvPr>
            <p:cNvGrpSpPr/>
            <p:nvPr/>
          </p:nvGrpSpPr>
          <p:grpSpPr>
            <a:xfrm>
              <a:off x="9912354" y="3742486"/>
              <a:ext cx="581887" cy="581887"/>
              <a:chOff x="2453505" y="2409194"/>
              <a:chExt cx="581887" cy="581887"/>
            </a:xfrm>
          </p:grpSpPr>
          <p:sp>
            <p:nvSpPr>
              <p:cNvPr id="94" name="Elipse 93">
                <a:extLst>
                  <a:ext uri="{FF2B5EF4-FFF2-40B4-BE49-F238E27FC236}">
                    <a16:creationId xmlns:a16="http://schemas.microsoft.com/office/drawing/2014/main" id="{16C5FDC0-4A8B-C190-A511-FF4A8A43FA94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751A1603-B3FB-8600-C172-D4A5F86C021F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D64DDEF0-DAAD-5734-50E5-E9699004209F}"/>
                </a:ext>
              </a:extLst>
            </p:cNvPr>
            <p:cNvGrpSpPr/>
            <p:nvPr/>
          </p:nvGrpSpPr>
          <p:grpSpPr>
            <a:xfrm>
              <a:off x="10835336" y="853152"/>
              <a:ext cx="581887" cy="581887"/>
              <a:chOff x="2454204" y="2409194"/>
              <a:chExt cx="581887" cy="581887"/>
            </a:xfrm>
          </p:grpSpPr>
          <p:sp>
            <p:nvSpPr>
              <p:cNvPr id="92" name="Elipse 91">
                <a:extLst>
                  <a:ext uri="{FF2B5EF4-FFF2-40B4-BE49-F238E27FC236}">
                    <a16:creationId xmlns:a16="http://schemas.microsoft.com/office/drawing/2014/main" id="{FD16BD0B-C9F0-E285-B791-CD23AF2645EC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85E51070-50A0-767E-7DD3-75680F70B59D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4204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61EC1582-8B71-98C1-72E3-36A71591C72C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flipH="1">
              <a:off x="7225922" y="3024687"/>
              <a:ext cx="58137" cy="8249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D341D3A2-D058-07FB-3652-BB3CAC686962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>
              <a:off x="8175052" y="3436473"/>
              <a:ext cx="852649" cy="629328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6745DA8D-4529-47F9-9038-915C27700F8C}"/>
                </a:ext>
              </a:extLst>
            </p:cNvPr>
            <p:cNvCxnSpPr>
              <a:cxnSpLocks/>
              <a:endCxn id="77" idx="7"/>
            </p:cNvCxnSpPr>
            <p:nvPr/>
          </p:nvCxnSpPr>
          <p:spPr>
            <a:xfrm>
              <a:off x="7164880" y="683986"/>
              <a:ext cx="715662" cy="74279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5BE98187-51DB-95F2-2237-24B2D55573D9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 flipH="1">
              <a:off x="8012572" y="524732"/>
              <a:ext cx="282743" cy="83284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FDBD844F-CBEF-C324-D5F8-D4A055F662A4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>
              <a:off x="9589874" y="607713"/>
              <a:ext cx="2843" cy="49943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404217F7-B49F-1834-74ED-DECDADEA36D3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20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9872873F-D0FD-9CD5-B763-87A448627D79}"/>
              </a:ext>
            </a:extLst>
          </p:cNvPr>
          <p:cNvSpPr txBox="1"/>
          <p:nvPr/>
        </p:nvSpPr>
        <p:spPr>
          <a:xfrm>
            <a:off x="585132" y="6207869"/>
            <a:ext cx="9856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14234B"/>
                </a:solidFill>
                <a:latin typeface="+mj-lt"/>
              </a:rPr>
              <a:t>Christianos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,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Papoudakis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,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Rahman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and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 Albrecht. </a:t>
            </a:r>
          </a:p>
          <a:p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Scaling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multi-agent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reinforcement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learning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with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selective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parameter</a:t>
            </a:r>
            <a:r>
              <a:rPr lang="pt-BR" sz="1400" b="1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b="1" dirty="0" err="1">
                <a:solidFill>
                  <a:srgbClr val="14234B"/>
                </a:solidFill>
                <a:latin typeface="+mj-lt"/>
              </a:rPr>
              <a:t>sharing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. 2021.</a:t>
            </a:r>
          </a:p>
        </p:txBody>
      </p:sp>
    </p:spTree>
    <p:extLst>
      <p:ext uri="{BB962C8B-B14F-4D97-AF65-F5344CB8AC3E}">
        <p14:creationId xmlns:p14="http://schemas.microsoft.com/office/powerpoint/2010/main" val="88395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971FB54-02CE-E0EF-204D-C293E5D9E9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Methodology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72288FA-27F8-C24A-C935-222964E7EFE4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F9ECDDB-00ED-F8DE-4B48-56C990EB0FB7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A1210B-6402-5D27-89EE-F1FDDB23C236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8DE8869-09B9-CCE5-EE35-347FF4DEE416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647E73-EE95-DA41-93D3-2F2E08E578FA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38C4C6-668F-9AE4-4DC4-0EC4055F4ABA}"/>
              </a:ext>
            </a:extLst>
          </p:cNvPr>
          <p:cNvSpPr/>
          <p:nvPr/>
        </p:nvSpPr>
        <p:spPr>
          <a:xfrm>
            <a:off x="9235675" y="-181575"/>
            <a:ext cx="3139529" cy="3139529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F6C886-23D9-382D-D964-AC892FC98AED}"/>
              </a:ext>
            </a:extLst>
          </p:cNvPr>
          <p:cNvSpPr/>
          <p:nvPr/>
        </p:nvSpPr>
        <p:spPr>
          <a:xfrm flipH="1">
            <a:off x="10282528" y="3232727"/>
            <a:ext cx="557650" cy="557650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CFCEC8B-AFB5-A7EF-2150-C552A38519BE}"/>
              </a:ext>
            </a:extLst>
          </p:cNvPr>
          <p:cNvSpPr/>
          <p:nvPr/>
        </p:nvSpPr>
        <p:spPr>
          <a:xfrm>
            <a:off x="11034408" y="2945858"/>
            <a:ext cx="1206231" cy="1206231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86A8FB4-7975-6BB1-810A-8254C970AD86}"/>
              </a:ext>
            </a:extLst>
          </p:cNvPr>
          <p:cNvSpPr/>
          <p:nvPr/>
        </p:nvSpPr>
        <p:spPr>
          <a:xfrm>
            <a:off x="-48639" y="3173034"/>
            <a:ext cx="3115112" cy="3115112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DC64F40-4791-BEDF-A9E8-8662AFD33F2F}"/>
              </a:ext>
            </a:extLst>
          </p:cNvPr>
          <p:cNvSpPr/>
          <p:nvPr/>
        </p:nvSpPr>
        <p:spPr>
          <a:xfrm flipH="1">
            <a:off x="2600424" y="5814290"/>
            <a:ext cx="1251139" cy="1251139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54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/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Problem</a:t>
            </a:r>
          </a:p>
          <a:p>
            <a:r>
              <a:rPr lang="en-US" sz="48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Modeling</a:t>
            </a:r>
            <a:endParaRPr lang="en-US" sz="48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72DD74E-0BD6-E670-6FAE-211DE338EE7F}"/>
              </a:ext>
            </a:extLst>
          </p:cNvPr>
          <p:cNvGrpSpPr/>
          <p:nvPr/>
        </p:nvGrpSpPr>
        <p:grpSpPr>
          <a:xfrm rot="15890232">
            <a:off x="7203702" y="144897"/>
            <a:ext cx="2326079" cy="4143061"/>
            <a:chOff x="4980027" y="1686481"/>
            <a:chExt cx="2326079" cy="4143061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F5BE1F8-E26D-3FE2-4DF3-C853BDF25B25}"/>
                </a:ext>
              </a:extLst>
            </p:cNvPr>
            <p:cNvSpPr>
              <a:spLocks/>
            </p:cNvSpPr>
            <p:nvPr/>
          </p:nvSpPr>
          <p:spPr>
            <a:xfrm rot="749649">
              <a:off x="5513990" y="1686481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58FD8195-A97B-7C2A-59BA-A1DB8E06FF66}"/>
                </a:ext>
              </a:extLst>
            </p:cNvPr>
            <p:cNvSpPr>
              <a:spLocks/>
            </p:cNvSpPr>
            <p:nvPr/>
          </p:nvSpPr>
          <p:spPr>
            <a:xfrm>
              <a:off x="4980027" y="3359462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8BA6D513-2DC6-ED80-70B7-420692CFEC00}"/>
                </a:ext>
              </a:extLst>
            </p:cNvPr>
            <p:cNvSpPr>
              <a:spLocks/>
            </p:cNvSpPr>
            <p:nvPr/>
          </p:nvSpPr>
          <p:spPr>
            <a:xfrm>
              <a:off x="6916568" y="3994070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A1DB22F3-F6A0-F657-204B-169638BCC1FC}"/>
                </a:ext>
              </a:extLst>
            </p:cNvPr>
            <p:cNvSpPr>
              <a:spLocks/>
            </p:cNvSpPr>
            <p:nvPr/>
          </p:nvSpPr>
          <p:spPr>
            <a:xfrm>
              <a:off x="5420710" y="5440004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77E174C4-345D-CF29-BE9C-6EB4A23F56AB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 flipH="1">
              <a:off x="5174797" y="2071407"/>
              <a:ext cx="491827" cy="128805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98D63222-92E2-0BF7-903F-FF37464560B6}"/>
                </a:ext>
              </a:extLst>
            </p:cNvPr>
            <p:cNvCxnSpPr>
              <a:cxnSpLocks/>
              <a:stCxn id="18" idx="2"/>
              <a:endCxn id="17" idx="5"/>
            </p:cNvCxnSpPr>
            <p:nvPr/>
          </p:nvCxnSpPr>
          <p:spPr>
            <a:xfrm flipH="1" flipV="1">
              <a:off x="5312519" y="3691952"/>
              <a:ext cx="1604049" cy="49688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017405B-304C-F1EE-4EE1-50CDBE0FCD3A}"/>
                </a:ext>
              </a:extLst>
            </p:cNvPr>
            <p:cNvCxnSpPr>
              <a:cxnSpLocks/>
              <a:stCxn id="24" idx="1"/>
              <a:endCxn id="17" idx="4"/>
            </p:cNvCxnSpPr>
            <p:nvPr/>
          </p:nvCxnSpPr>
          <p:spPr>
            <a:xfrm flipH="1" flipV="1">
              <a:off x="5174797" y="3748999"/>
              <a:ext cx="302960" cy="174805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8F973A7D-3567-1579-4685-031ECC35A312}"/>
                </a:ext>
              </a:extLst>
            </p:cNvPr>
            <p:cNvCxnSpPr>
              <a:cxnSpLocks/>
              <a:stCxn id="24" idx="7"/>
              <a:endCxn id="18" idx="3"/>
            </p:cNvCxnSpPr>
            <p:nvPr/>
          </p:nvCxnSpPr>
          <p:spPr>
            <a:xfrm flipV="1">
              <a:off x="5753200" y="4326560"/>
              <a:ext cx="1220414" cy="1170489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1C82EDB8-90F7-872E-C894-913B9CD79710}"/>
                </a:ext>
              </a:extLst>
            </p:cNvPr>
            <p:cNvCxnSpPr>
              <a:cxnSpLocks/>
              <a:stCxn id="16" idx="5"/>
              <a:endCxn id="18" idx="1"/>
            </p:cNvCxnSpPr>
            <p:nvPr/>
          </p:nvCxnSpPr>
          <p:spPr>
            <a:xfrm>
              <a:off x="5813425" y="2045503"/>
              <a:ext cx="1160189" cy="200561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73D3BD33-81DD-D2EE-10DA-DCACBF876B08}"/>
                </a:ext>
              </a:extLst>
            </p:cNvPr>
            <p:cNvSpPr>
              <a:spLocks/>
            </p:cNvSpPr>
            <p:nvPr/>
          </p:nvSpPr>
          <p:spPr>
            <a:xfrm>
              <a:off x="6809384" y="2397436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9C13CA5F-CAF3-CC77-B37C-E64E242886ED}"/>
                </a:ext>
              </a:extLst>
            </p:cNvPr>
            <p:cNvCxnSpPr>
              <a:cxnSpLocks/>
              <a:stCxn id="42" idx="3"/>
              <a:endCxn id="17" idx="7"/>
            </p:cNvCxnSpPr>
            <p:nvPr/>
          </p:nvCxnSpPr>
          <p:spPr>
            <a:xfrm flipH="1">
              <a:off x="5312518" y="2729927"/>
              <a:ext cx="1553913" cy="6865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4D7BA68B-F315-9257-2196-F37628125DF4}"/>
                </a:ext>
              </a:extLst>
            </p:cNvPr>
            <p:cNvCxnSpPr>
              <a:cxnSpLocks/>
              <a:stCxn id="42" idx="4"/>
              <a:endCxn id="18" idx="0"/>
            </p:cNvCxnSpPr>
            <p:nvPr/>
          </p:nvCxnSpPr>
          <p:spPr>
            <a:xfrm>
              <a:off x="7004152" y="2786975"/>
              <a:ext cx="107183" cy="120709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9AD6F2D6-2AB8-9FA9-1EC9-A4DBC61DBB08}"/>
                </a:ext>
              </a:extLst>
            </p:cNvPr>
            <p:cNvCxnSpPr>
              <a:cxnSpLocks/>
              <a:stCxn id="16" idx="6"/>
              <a:endCxn id="42" idx="2"/>
            </p:cNvCxnSpPr>
            <p:nvPr/>
          </p:nvCxnSpPr>
          <p:spPr>
            <a:xfrm>
              <a:off x="5898916" y="1923385"/>
              <a:ext cx="910468" cy="66882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aixaDeTexto 132">
                <a:extLst>
                  <a:ext uri="{FF2B5EF4-FFF2-40B4-BE49-F238E27FC236}">
                    <a16:creationId xmlns:a16="http://schemas.microsoft.com/office/drawing/2014/main" id="{EC2C73E4-E71C-FB6D-00B2-B0BC2FEB16D8}"/>
                  </a:ext>
                </a:extLst>
              </p:cNvPr>
              <p:cNvSpPr txBox="1"/>
              <p:nvPr/>
            </p:nvSpPr>
            <p:spPr>
              <a:xfrm>
                <a:off x="5623255" y="3876123"/>
                <a:ext cx="5816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 represents a drone in the network</a:t>
                </a:r>
              </a:p>
            </p:txBody>
          </p:sp>
        </mc:Choice>
        <mc:Fallback xmlns="">
          <p:sp>
            <p:nvSpPr>
              <p:cNvPr id="133" name="CaixaDeTexto 132">
                <a:extLst>
                  <a:ext uri="{FF2B5EF4-FFF2-40B4-BE49-F238E27FC236}">
                    <a16:creationId xmlns:a16="http://schemas.microsoft.com/office/drawing/2014/main" id="{EC2C73E4-E71C-FB6D-00B2-B0BC2FEB1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255" y="3876123"/>
                <a:ext cx="5816269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Elipse 133">
            <a:extLst>
              <a:ext uri="{FF2B5EF4-FFF2-40B4-BE49-F238E27FC236}">
                <a16:creationId xmlns:a16="http://schemas.microsoft.com/office/drawing/2014/main" id="{5CEB3B7D-5E20-0F98-9782-6408CCDEB573}"/>
              </a:ext>
            </a:extLst>
          </p:cNvPr>
          <p:cNvSpPr/>
          <p:nvPr/>
        </p:nvSpPr>
        <p:spPr>
          <a:xfrm>
            <a:off x="5204073" y="3941294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A1F83008-8780-9BF2-33D0-B6EDCC1F11EE}"/>
                  </a:ext>
                </a:extLst>
              </p:cNvPr>
              <p:cNvSpPr txBox="1"/>
              <p:nvPr/>
            </p:nvSpPr>
            <p:spPr>
              <a:xfrm>
                <a:off x="5623256" y="5258219"/>
                <a:ext cx="5816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Modeling of the problem as a MDP,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A1F83008-8780-9BF2-33D0-B6EDCC1F1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256" y="5258219"/>
                <a:ext cx="5816268" cy="369332"/>
              </a:xfrm>
              <a:prstGeom prst="rect">
                <a:avLst/>
              </a:prstGeom>
              <a:blipFill>
                <a:blip r:embed="rId3"/>
                <a:stretch>
                  <a:fillRect l="-83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9FD12EB7-601D-A36D-7A5A-E0565B9D73BB}"/>
              </a:ext>
            </a:extLst>
          </p:cNvPr>
          <p:cNvSpPr txBox="1"/>
          <p:nvPr/>
        </p:nvSpPr>
        <p:spPr>
          <a:xfrm>
            <a:off x="5623256" y="5932923"/>
            <a:ext cx="581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Input of the DNN will be the agent state and the output will be its action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ADBAEE82-6956-F251-5E11-D2596E03785C}"/>
              </a:ext>
            </a:extLst>
          </p:cNvPr>
          <p:cNvSpPr/>
          <p:nvPr/>
        </p:nvSpPr>
        <p:spPr>
          <a:xfrm>
            <a:off x="5204073" y="5325162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Elipse 137">
            <a:extLst>
              <a:ext uri="{FF2B5EF4-FFF2-40B4-BE49-F238E27FC236}">
                <a16:creationId xmlns:a16="http://schemas.microsoft.com/office/drawing/2014/main" id="{B9E10795-2B92-A344-424C-114DA8BEA823}"/>
              </a:ext>
            </a:extLst>
          </p:cNvPr>
          <p:cNvSpPr/>
          <p:nvPr/>
        </p:nvSpPr>
        <p:spPr>
          <a:xfrm>
            <a:off x="5204073" y="6017097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aixaDeTexto 139">
                <a:extLst>
                  <a:ext uri="{FF2B5EF4-FFF2-40B4-BE49-F238E27FC236}">
                    <a16:creationId xmlns:a16="http://schemas.microsoft.com/office/drawing/2014/main" id="{D98B87C9-60CA-0668-2C8E-451683C5B61C}"/>
                  </a:ext>
                </a:extLst>
              </p:cNvPr>
              <p:cNvSpPr txBox="1"/>
              <p:nvPr/>
            </p:nvSpPr>
            <p:spPr>
              <a:xfrm>
                <a:off x="5627544" y="4555754"/>
                <a:ext cx="581626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 represents an interaction between drones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rgbClr val="14234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CaixaDeTexto 139">
                <a:extLst>
                  <a:ext uri="{FF2B5EF4-FFF2-40B4-BE49-F238E27FC236}">
                    <a16:creationId xmlns:a16="http://schemas.microsoft.com/office/drawing/2014/main" id="{D98B87C9-60CA-0668-2C8E-451683C5B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544" y="4555754"/>
                <a:ext cx="5816269" cy="391646"/>
              </a:xfrm>
              <a:prstGeom prst="rect">
                <a:avLst/>
              </a:prstGeom>
              <a:blipFill>
                <a:blip r:embed="rId4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Elipse 140">
            <a:extLst>
              <a:ext uri="{FF2B5EF4-FFF2-40B4-BE49-F238E27FC236}">
                <a16:creationId xmlns:a16="http://schemas.microsoft.com/office/drawing/2014/main" id="{D04DC6B3-475D-CB9D-083D-A2025885EAB0}"/>
              </a:ext>
            </a:extLst>
          </p:cNvPr>
          <p:cNvSpPr/>
          <p:nvPr/>
        </p:nvSpPr>
        <p:spPr>
          <a:xfrm>
            <a:off x="5208362" y="4633228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aixaDeTexto 142">
                <a:extLst>
                  <a:ext uri="{FF2B5EF4-FFF2-40B4-BE49-F238E27FC236}">
                    <a16:creationId xmlns:a16="http://schemas.microsoft.com/office/drawing/2014/main" id="{EC103C3F-2C5B-78C3-7108-0442DE302B24}"/>
                  </a:ext>
                </a:extLst>
              </p:cNvPr>
              <p:cNvSpPr txBox="1"/>
              <p:nvPr/>
            </p:nvSpPr>
            <p:spPr>
              <a:xfrm>
                <a:off x="6218913" y="2609349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3" name="CaixaDeTexto 142">
                <a:extLst>
                  <a:ext uri="{FF2B5EF4-FFF2-40B4-BE49-F238E27FC236}">
                    <a16:creationId xmlns:a16="http://schemas.microsoft.com/office/drawing/2014/main" id="{EC103C3F-2C5B-78C3-7108-0442DE302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913" y="2609349"/>
                <a:ext cx="6500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aixaDeTexto 143">
                <a:extLst>
                  <a:ext uri="{FF2B5EF4-FFF2-40B4-BE49-F238E27FC236}">
                    <a16:creationId xmlns:a16="http://schemas.microsoft.com/office/drawing/2014/main" id="{D5736642-C54A-72EF-7808-8E44A8D16AB3}"/>
                  </a:ext>
                </a:extLst>
              </p:cNvPr>
              <p:cNvSpPr txBox="1"/>
              <p:nvPr/>
            </p:nvSpPr>
            <p:spPr>
              <a:xfrm>
                <a:off x="7930830" y="2982627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4" name="CaixaDeTexto 143">
                <a:extLst>
                  <a:ext uri="{FF2B5EF4-FFF2-40B4-BE49-F238E27FC236}">
                    <a16:creationId xmlns:a16="http://schemas.microsoft.com/office/drawing/2014/main" id="{D5736642-C54A-72EF-7808-8E44A8D16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830" y="2982627"/>
                <a:ext cx="6500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CEA2582B-2275-7B5C-2467-7EF0A69A0DDB}"/>
                  </a:ext>
                </a:extLst>
              </p:cNvPr>
              <p:cNvSpPr txBox="1"/>
              <p:nvPr/>
            </p:nvSpPr>
            <p:spPr>
              <a:xfrm>
                <a:off x="9958962" y="2354042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CEA2582B-2275-7B5C-2467-7EF0A69A0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962" y="2354042"/>
                <a:ext cx="6500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DFFCA424-75C3-7E1D-01EC-91DF0B9BEECD}"/>
                  </a:ext>
                </a:extLst>
              </p:cNvPr>
              <p:cNvSpPr txBox="1"/>
              <p:nvPr/>
            </p:nvSpPr>
            <p:spPr>
              <a:xfrm>
                <a:off x="8387712" y="989944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DFFCA424-75C3-7E1D-01EC-91DF0B9B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712" y="989944"/>
                <a:ext cx="6500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78C9405B-BE56-14CA-4184-899941EA7322}"/>
                  </a:ext>
                </a:extLst>
              </p:cNvPr>
              <p:cNvSpPr txBox="1"/>
              <p:nvPr/>
            </p:nvSpPr>
            <p:spPr>
              <a:xfrm>
                <a:off x="6817549" y="1248131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78C9405B-BE56-14CA-4184-899941EA7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549" y="1248131"/>
                <a:ext cx="6500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81403720-D311-D28E-0A98-99B2F9F4E43D}"/>
              </a:ext>
            </a:extLst>
          </p:cNvPr>
          <p:cNvSpPr txBox="1"/>
          <p:nvPr/>
        </p:nvSpPr>
        <p:spPr>
          <a:xfrm>
            <a:off x="5204073" y="465431"/>
            <a:ext cx="1382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Example</a:t>
            </a:r>
            <a:endParaRPr lang="pt-BR" sz="2400" dirty="0">
              <a:solidFill>
                <a:srgbClr val="14234B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F926F72-875A-6A04-0BDC-E4144E684935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22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758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EAE5DD-6139-CA41-25A9-32B5D383CDF4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AA8D0E-50F4-B14A-25C0-F4EA23975361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580BA5-83AA-07D4-73B4-D2649C19FC61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05EF1-A696-AE3F-D98E-B6D415D23D4A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27E871-D20D-21FE-76CB-16D2D2BDA3D6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5AA34D-D54B-3D61-F924-D3EBD221032F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10903234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Problem Modeling</a:t>
            </a:r>
            <a:endParaRPr lang="en-US" sz="40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69797C0-3125-0415-16AF-A0F058DD650F}"/>
              </a:ext>
            </a:extLst>
          </p:cNvPr>
          <p:cNvCxnSpPr>
            <a:cxnSpLocks/>
          </p:cNvCxnSpPr>
          <p:nvPr/>
        </p:nvCxnSpPr>
        <p:spPr>
          <a:xfrm>
            <a:off x="680936" y="1682885"/>
            <a:ext cx="1080743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142392A0-D903-F090-62AF-B5D049156BCE}"/>
              </a:ext>
            </a:extLst>
          </p:cNvPr>
          <p:cNvSpPr>
            <a:spLocks/>
          </p:cNvSpPr>
          <p:nvPr/>
        </p:nvSpPr>
        <p:spPr>
          <a:xfrm rot="16746490">
            <a:off x="1284132" y="4536976"/>
            <a:ext cx="389538" cy="389538"/>
          </a:xfrm>
          <a:prstGeom prst="ellipse">
            <a:avLst/>
          </a:prstGeom>
          <a:solidFill>
            <a:srgbClr val="14234B"/>
          </a:solidFill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111C318-8C08-51AD-E2E5-035F43E4DC1C}"/>
              </a:ext>
            </a:extLst>
          </p:cNvPr>
          <p:cNvSpPr>
            <a:spLocks/>
          </p:cNvSpPr>
          <p:nvPr/>
        </p:nvSpPr>
        <p:spPr>
          <a:xfrm rot="15890232">
            <a:off x="2998374" y="4919614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695866D-AA41-9906-2F5A-351FEBC93AC6}"/>
              </a:ext>
            </a:extLst>
          </p:cNvPr>
          <p:cNvSpPr>
            <a:spLocks/>
          </p:cNvSpPr>
          <p:nvPr/>
        </p:nvSpPr>
        <p:spPr>
          <a:xfrm rot="15890232">
            <a:off x="3456146" y="2933824"/>
            <a:ext cx="389538" cy="389538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8DC9988-E955-C2BB-5385-F93C9F901A26}"/>
              </a:ext>
            </a:extLst>
          </p:cNvPr>
          <p:cNvSpPr>
            <a:spLocks/>
          </p:cNvSpPr>
          <p:nvPr/>
        </p:nvSpPr>
        <p:spPr>
          <a:xfrm rot="15890232">
            <a:off x="5030821" y="4293499"/>
            <a:ext cx="389538" cy="389538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70912AB-1B08-BAE7-C138-0C68AA787FBC}"/>
              </a:ext>
            </a:extLst>
          </p:cNvPr>
          <p:cNvCxnSpPr>
            <a:cxnSpLocks/>
            <a:stCxn id="11" idx="4"/>
            <a:endCxn id="15" idx="0"/>
          </p:cNvCxnSpPr>
          <p:nvPr/>
        </p:nvCxnSpPr>
        <p:spPr>
          <a:xfrm>
            <a:off x="1671214" y="4762577"/>
            <a:ext cx="1327950" cy="369332"/>
          </a:xfrm>
          <a:prstGeom prst="line">
            <a:avLst/>
          </a:prstGeom>
          <a:ln w="28575">
            <a:solidFill>
              <a:srgbClr val="1423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0BAA4877-50B6-D698-B582-8CAE09D5BC20}"/>
              </a:ext>
            </a:extLst>
          </p:cNvPr>
          <p:cNvCxnSpPr>
            <a:cxnSpLocks/>
            <a:stCxn id="16" idx="2"/>
            <a:endCxn id="15" idx="5"/>
          </p:cNvCxnSpPr>
          <p:nvPr/>
        </p:nvCxnSpPr>
        <p:spPr>
          <a:xfrm rot="15890232" flipH="1" flipV="1">
            <a:off x="2691153" y="3895255"/>
            <a:ext cx="1604049" cy="49688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92F4F15-9D15-9692-E783-8297BE6578C7}"/>
              </a:ext>
            </a:extLst>
          </p:cNvPr>
          <p:cNvCxnSpPr>
            <a:cxnSpLocks/>
            <a:stCxn id="17" idx="1"/>
            <a:endCxn id="15" idx="4"/>
          </p:cNvCxnSpPr>
          <p:nvPr/>
        </p:nvCxnSpPr>
        <p:spPr>
          <a:xfrm rot="15890232" flipH="1" flipV="1">
            <a:off x="4092490" y="3993315"/>
            <a:ext cx="302960" cy="174805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62DBE1F-5637-F1FE-0E27-44200B837E01}"/>
              </a:ext>
            </a:extLst>
          </p:cNvPr>
          <p:cNvCxnSpPr>
            <a:cxnSpLocks/>
            <a:stCxn id="17" idx="7"/>
            <a:endCxn id="16" idx="3"/>
          </p:cNvCxnSpPr>
          <p:nvPr/>
        </p:nvCxnSpPr>
        <p:spPr>
          <a:xfrm rot="15890232" flipV="1">
            <a:off x="3828044" y="3223187"/>
            <a:ext cx="1220414" cy="117048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B04E1587-5E89-7322-E8FF-0B715AF8B846}"/>
              </a:ext>
            </a:extLst>
          </p:cNvPr>
          <p:cNvSpPr>
            <a:spLocks/>
          </p:cNvSpPr>
          <p:nvPr/>
        </p:nvSpPr>
        <p:spPr>
          <a:xfrm rot="15890232">
            <a:off x="1875635" y="3184248"/>
            <a:ext cx="389538" cy="389538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FED9CC3-DD54-B9BA-A01B-047E89AE9F6A}"/>
              </a:ext>
            </a:extLst>
          </p:cNvPr>
          <p:cNvCxnSpPr>
            <a:cxnSpLocks/>
            <a:stCxn id="23" idx="3"/>
            <a:endCxn id="15" idx="7"/>
          </p:cNvCxnSpPr>
          <p:nvPr/>
        </p:nvCxnSpPr>
        <p:spPr>
          <a:xfrm rot="15890232" flipH="1">
            <a:off x="1854817" y="3903409"/>
            <a:ext cx="1553913" cy="68658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7370CEC-42AC-223C-C724-849546EDE102}"/>
              </a:ext>
            </a:extLst>
          </p:cNvPr>
          <p:cNvCxnSpPr>
            <a:cxnSpLocks/>
            <a:stCxn id="23" idx="4"/>
            <a:endCxn id="16" idx="0"/>
          </p:cNvCxnSpPr>
          <p:nvPr/>
        </p:nvCxnSpPr>
        <p:spPr>
          <a:xfrm rot="15890232">
            <a:off x="2807069" y="2650258"/>
            <a:ext cx="107183" cy="120709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ABC5377-A607-3CC8-5B82-BC03E3BB099E}"/>
              </a:ext>
            </a:extLst>
          </p:cNvPr>
          <p:cNvCxnSpPr>
            <a:cxnSpLocks/>
            <a:stCxn id="11" idx="6"/>
            <a:endCxn id="23" idx="1"/>
          </p:cNvCxnSpPr>
          <p:nvPr/>
        </p:nvCxnSpPr>
        <p:spPr>
          <a:xfrm flipV="1">
            <a:off x="1509733" y="3528573"/>
            <a:ext cx="435901" cy="1010859"/>
          </a:xfrm>
          <a:prstGeom prst="line">
            <a:avLst/>
          </a:prstGeom>
          <a:ln w="28575">
            <a:solidFill>
              <a:srgbClr val="1423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5F00133-F5E9-9D20-53B9-6A8DCAC82207}"/>
                  </a:ext>
                </a:extLst>
              </p:cNvPr>
              <p:cNvSpPr txBox="1"/>
              <p:nvPr/>
            </p:nvSpPr>
            <p:spPr>
              <a:xfrm>
                <a:off x="1162120" y="4528571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5F00133-F5E9-9D20-53B9-6A8DCAC82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20" y="4528571"/>
                <a:ext cx="65008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6753C0D-E0BC-393C-53A9-0E36BD6B5B1E}"/>
                  </a:ext>
                </a:extLst>
              </p:cNvPr>
              <p:cNvSpPr txBox="1"/>
              <p:nvPr/>
            </p:nvSpPr>
            <p:spPr>
              <a:xfrm>
                <a:off x="2873055" y="4897903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6753C0D-E0BC-393C-53A9-0E36BD6B5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55" y="4897903"/>
                <a:ext cx="6500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1450C5-D0E6-AE33-0E21-68B3D7734A27}"/>
                  </a:ext>
                </a:extLst>
              </p:cNvPr>
              <p:cNvSpPr txBox="1"/>
              <p:nvPr/>
            </p:nvSpPr>
            <p:spPr>
              <a:xfrm>
                <a:off x="4901187" y="4269318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11450C5-D0E6-AE33-0E21-68B3D773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187" y="4269318"/>
                <a:ext cx="6500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14E055B-A3C0-DA7E-6239-C3D9AE7CD1B3}"/>
                  </a:ext>
                </a:extLst>
              </p:cNvPr>
              <p:cNvSpPr txBox="1"/>
              <p:nvPr/>
            </p:nvSpPr>
            <p:spPr>
              <a:xfrm>
                <a:off x="3329937" y="2905220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14E055B-A3C0-DA7E-6239-C3D9AE7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937" y="2905220"/>
                <a:ext cx="6500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5D834D96-DB03-BF23-2C11-3BAA02B504C2}"/>
                  </a:ext>
                </a:extLst>
              </p:cNvPr>
              <p:cNvSpPr txBox="1"/>
              <p:nvPr/>
            </p:nvSpPr>
            <p:spPr>
              <a:xfrm>
                <a:off x="1759774" y="3163407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5D834D96-DB03-BF23-2C11-3BAA02B50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774" y="3163407"/>
                <a:ext cx="6500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o 1">
            <a:extLst>
              <a:ext uri="{FF2B5EF4-FFF2-40B4-BE49-F238E27FC236}">
                <a16:creationId xmlns:a16="http://schemas.microsoft.com/office/drawing/2014/main" id="{5BF26D5C-3DC5-D4FC-DB97-209A5C6FA95A}"/>
              </a:ext>
            </a:extLst>
          </p:cNvPr>
          <p:cNvSpPr/>
          <p:nvPr/>
        </p:nvSpPr>
        <p:spPr>
          <a:xfrm rot="19939995">
            <a:off x="-648750" y="2581640"/>
            <a:ext cx="4255302" cy="4255302"/>
          </a:xfrm>
          <a:prstGeom prst="arc">
            <a:avLst>
              <a:gd name="adj1" fmla="val 16733142"/>
              <a:gd name="adj2" fmla="val 3938819"/>
            </a:avLst>
          </a:prstGeom>
          <a:ln w="28575">
            <a:solidFill>
              <a:srgbClr val="D83C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7F9EFB-2047-822E-70EB-D940D70BC5ED}"/>
              </a:ext>
            </a:extLst>
          </p:cNvPr>
          <p:cNvSpPr/>
          <p:nvPr/>
        </p:nvSpPr>
        <p:spPr>
          <a:xfrm>
            <a:off x="6404147" y="2802860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891721D-6E72-A251-6A6C-01DDB62D6F1A}"/>
              </a:ext>
            </a:extLst>
          </p:cNvPr>
          <p:cNvGrpSpPr/>
          <p:nvPr/>
        </p:nvGrpSpPr>
        <p:grpSpPr>
          <a:xfrm>
            <a:off x="996058" y="2833107"/>
            <a:ext cx="581887" cy="581887"/>
            <a:chOff x="2453505" y="2409194"/>
            <a:chExt cx="581887" cy="581887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54298A2E-721C-93CB-8DC6-EB3D7E7F9E8F}"/>
                </a:ext>
              </a:extLst>
            </p:cNvPr>
            <p:cNvSpPr>
              <a:spLocks/>
            </p:cNvSpPr>
            <p:nvPr/>
          </p:nvSpPr>
          <p:spPr>
            <a:xfrm rot="15890232">
              <a:off x="2659839" y="2620207"/>
              <a:ext cx="169220" cy="16922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1EE540B5-B0E7-8E45-C700-11573B4FE6F2}"/>
                </a:ext>
              </a:extLst>
            </p:cNvPr>
            <p:cNvSpPr>
              <a:spLocks/>
            </p:cNvSpPr>
            <p:nvPr/>
          </p:nvSpPr>
          <p:spPr>
            <a:xfrm rot="15890232">
              <a:off x="2453505" y="2409194"/>
              <a:ext cx="581887" cy="581887"/>
            </a:xfrm>
            <a:prstGeom prst="ellips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D83EB03-4C3C-21AB-E17F-0B624861EA34}"/>
              </a:ext>
            </a:extLst>
          </p:cNvPr>
          <p:cNvGrpSpPr/>
          <p:nvPr/>
        </p:nvGrpSpPr>
        <p:grpSpPr>
          <a:xfrm>
            <a:off x="2605905" y="2561594"/>
            <a:ext cx="581887" cy="581887"/>
            <a:chOff x="2453505" y="2409194"/>
            <a:chExt cx="581887" cy="581887"/>
          </a:xfrm>
          <a:noFill/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5EF0C058-6F14-35E8-E8A4-E36B8063F54B}"/>
                </a:ext>
              </a:extLst>
            </p:cNvPr>
            <p:cNvSpPr>
              <a:spLocks/>
            </p:cNvSpPr>
            <p:nvPr/>
          </p:nvSpPr>
          <p:spPr>
            <a:xfrm rot="15890232">
              <a:off x="2659839" y="2620207"/>
              <a:ext cx="169220" cy="169220"/>
            </a:xfrm>
            <a:prstGeom prst="ellipse">
              <a:avLst/>
            </a:prstGeom>
            <a:grp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3D6FDF9F-83D0-1CF6-4011-90A742127376}"/>
                </a:ext>
              </a:extLst>
            </p:cNvPr>
            <p:cNvSpPr>
              <a:spLocks/>
            </p:cNvSpPr>
            <p:nvPr/>
          </p:nvSpPr>
          <p:spPr>
            <a:xfrm rot="15890232">
              <a:off x="2453505" y="2409194"/>
              <a:ext cx="581887" cy="581887"/>
            </a:xfrm>
            <a:prstGeom prst="ellips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FCFB5CA-4841-EF06-F8DA-88F13FC2CCBC}"/>
              </a:ext>
            </a:extLst>
          </p:cNvPr>
          <p:cNvGrpSpPr/>
          <p:nvPr/>
        </p:nvGrpSpPr>
        <p:grpSpPr>
          <a:xfrm>
            <a:off x="2345110" y="5464830"/>
            <a:ext cx="581887" cy="581887"/>
            <a:chOff x="2453505" y="2400632"/>
            <a:chExt cx="581887" cy="581887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F3735EA6-A2F6-C57A-151A-1FC1071B33FD}"/>
                </a:ext>
              </a:extLst>
            </p:cNvPr>
            <p:cNvSpPr>
              <a:spLocks/>
            </p:cNvSpPr>
            <p:nvPr/>
          </p:nvSpPr>
          <p:spPr>
            <a:xfrm rot="15890232">
              <a:off x="2659839" y="2620207"/>
              <a:ext cx="169220" cy="16922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0482DF9-3FC6-5A7C-C2EC-EAD2BF9C2F07}"/>
                </a:ext>
              </a:extLst>
            </p:cNvPr>
            <p:cNvSpPr>
              <a:spLocks/>
            </p:cNvSpPr>
            <p:nvPr/>
          </p:nvSpPr>
          <p:spPr>
            <a:xfrm rot="15890232">
              <a:off x="2453505" y="2400632"/>
              <a:ext cx="581887" cy="581887"/>
            </a:xfrm>
            <a:prstGeom prst="ellips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7F6A3E30-E231-357C-EE04-D84F039B7C8C}"/>
              </a:ext>
            </a:extLst>
          </p:cNvPr>
          <p:cNvGrpSpPr/>
          <p:nvPr/>
        </p:nvGrpSpPr>
        <p:grpSpPr>
          <a:xfrm>
            <a:off x="3605991" y="3881203"/>
            <a:ext cx="581887" cy="581887"/>
            <a:chOff x="2453505" y="2409194"/>
            <a:chExt cx="581887" cy="581887"/>
          </a:xfrm>
          <a:noFill/>
        </p:grpSpPr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8CF5456-1FFB-68CF-6EEB-95D39F2AF067}"/>
                </a:ext>
              </a:extLst>
            </p:cNvPr>
            <p:cNvSpPr>
              <a:spLocks/>
            </p:cNvSpPr>
            <p:nvPr/>
          </p:nvSpPr>
          <p:spPr>
            <a:xfrm rot="15890232">
              <a:off x="2659839" y="2620207"/>
              <a:ext cx="169220" cy="169220"/>
            </a:xfrm>
            <a:prstGeom prst="ellipse">
              <a:avLst/>
            </a:prstGeom>
            <a:grp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55E52A-70ED-4C0C-0376-1BE8024FCCF9}"/>
                </a:ext>
              </a:extLst>
            </p:cNvPr>
            <p:cNvSpPr>
              <a:spLocks/>
            </p:cNvSpPr>
            <p:nvPr/>
          </p:nvSpPr>
          <p:spPr>
            <a:xfrm rot="15890232">
              <a:off x="2453505" y="2409194"/>
              <a:ext cx="581887" cy="581887"/>
            </a:xfrm>
            <a:prstGeom prst="ellips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51A7867-8EE8-E644-F351-129C26F95B28}"/>
              </a:ext>
            </a:extLst>
          </p:cNvPr>
          <p:cNvGrpSpPr/>
          <p:nvPr/>
        </p:nvGrpSpPr>
        <p:grpSpPr>
          <a:xfrm>
            <a:off x="3953026" y="5569952"/>
            <a:ext cx="581887" cy="581887"/>
            <a:chOff x="2453505" y="2409194"/>
            <a:chExt cx="581887" cy="581887"/>
          </a:xfrm>
          <a:noFill/>
        </p:grpSpPr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DAB60D0F-C3C7-7210-D568-8B2DC2BFB64D}"/>
                </a:ext>
              </a:extLst>
            </p:cNvPr>
            <p:cNvSpPr>
              <a:spLocks/>
            </p:cNvSpPr>
            <p:nvPr/>
          </p:nvSpPr>
          <p:spPr>
            <a:xfrm rot="15890232">
              <a:off x="2659839" y="2620207"/>
              <a:ext cx="169220" cy="169220"/>
            </a:xfrm>
            <a:prstGeom prst="ellipse">
              <a:avLst/>
            </a:prstGeom>
            <a:grp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FBC471D-9BD9-3784-F399-95E9A5E28516}"/>
                </a:ext>
              </a:extLst>
            </p:cNvPr>
            <p:cNvSpPr>
              <a:spLocks/>
            </p:cNvSpPr>
            <p:nvPr/>
          </p:nvSpPr>
          <p:spPr>
            <a:xfrm rot="15890232">
              <a:off x="2453505" y="2409194"/>
              <a:ext cx="581887" cy="581887"/>
            </a:xfrm>
            <a:prstGeom prst="ellips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83587001-FF3D-BA11-DCD3-A47F97B2DDC5}"/>
                  </a:ext>
                </a:extLst>
              </p:cNvPr>
              <p:cNvSpPr txBox="1"/>
              <p:nvPr/>
            </p:nvSpPr>
            <p:spPr>
              <a:xfrm>
                <a:off x="6784901" y="2737689"/>
                <a:ext cx="4737155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Agent position and velocity        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i="1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14234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83587001-FF3D-BA11-DCD3-A47F97B2D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901" y="2737689"/>
                <a:ext cx="4737155" cy="391261"/>
              </a:xfrm>
              <a:prstGeom prst="rect">
                <a:avLst/>
              </a:prstGeom>
              <a:blipFill>
                <a:blip r:embed="rId7"/>
                <a:stretch>
                  <a:fillRect l="-1030" t="-6250" r="-515" b="-20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aixaDeTexto 50">
            <a:extLst>
              <a:ext uri="{FF2B5EF4-FFF2-40B4-BE49-F238E27FC236}">
                <a16:creationId xmlns:a16="http://schemas.microsoft.com/office/drawing/2014/main" id="{8EF2CEE9-C460-5F69-631A-87577793EB70}"/>
              </a:ext>
            </a:extLst>
          </p:cNvPr>
          <p:cNvSpPr txBox="1"/>
          <p:nvPr/>
        </p:nvSpPr>
        <p:spPr>
          <a:xfrm>
            <a:off x="6203650" y="2184396"/>
            <a:ext cx="4973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State Space - Input</a:t>
            </a:r>
            <a:endParaRPr lang="pt-BR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4A33D643-8AB3-99B6-5434-938784D47257}"/>
              </a:ext>
            </a:extLst>
          </p:cNvPr>
          <p:cNvSpPr/>
          <p:nvPr/>
        </p:nvSpPr>
        <p:spPr>
          <a:xfrm>
            <a:off x="6396042" y="3338027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C5030A3A-D1CA-6DCF-4D0E-F564F1125CD5}"/>
                  </a:ext>
                </a:extLst>
              </p:cNvPr>
              <p:cNvSpPr txBox="1"/>
              <p:nvPr/>
            </p:nvSpPr>
            <p:spPr>
              <a:xfrm>
                <a:off x="6776796" y="3253806"/>
                <a:ext cx="497318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Position of neighbors in range   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i="1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14234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C5030A3A-D1CA-6DCF-4D0E-F564F112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796" y="3253806"/>
                <a:ext cx="4973184" cy="381515"/>
              </a:xfrm>
              <a:prstGeom prst="rect">
                <a:avLst/>
              </a:prstGeom>
              <a:blipFill>
                <a:blip r:embed="rId8"/>
                <a:stretch>
                  <a:fillRect l="-1104" t="-9677" b="-2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Elipse 53">
            <a:extLst>
              <a:ext uri="{FF2B5EF4-FFF2-40B4-BE49-F238E27FC236}">
                <a16:creationId xmlns:a16="http://schemas.microsoft.com/office/drawing/2014/main" id="{55F5E71E-879B-269C-466D-C4298F8898B4}"/>
              </a:ext>
            </a:extLst>
          </p:cNvPr>
          <p:cNvSpPr/>
          <p:nvPr/>
        </p:nvSpPr>
        <p:spPr>
          <a:xfrm>
            <a:off x="6404147" y="3873194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2140015-AB6B-08D5-5E59-D8F76B9ACD02}"/>
              </a:ext>
            </a:extLst>
          </p:cNvPr>
          <p:cNvSpPr txBox="1"/>
          <p:nvPr/>
        </p:nvSpPr>
        <p:spPr>
          <a:xfrm>
            <a:off x="6784901" y="3808023"/>
            <a:ext cx="2875607" cy="38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Position of obstacles in range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D5751A68-95AC-EDB3-AA71-578DD1620DAB}"/>
              </a:ext>
            </a:extLst>
          </p:cNvPr>
          <p:cNvSpPr txBox="1"/>
          <p:nvPr/>
        </p:nvSpPr>
        <p:spPr>
          <a:xfrm>
            <a:off x="6203650" y="4623608"/>
            <a:ext cx="4973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Action Space - Output</a:t>
            </a:r>
            <a:endParaRPr lang="pt-BR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5FEA657-124E-C2BC-C3F4-9CC8118A95B1}"/>
              </a:ext>
            </a:extLst>
          </p:cNvPr>
          <p:cNvSpPr/>
          <p:nvPr/>
        </p:nvSpPr>
        <p:spPr>
          <a:xfrm>
            <a:off x="6404147" y="5304629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98A24C8-EC1D-2DE6-B91F-AE1D4E13E49E}"/>
                  </a:ext>
                </a:extLst>
              </p:cNvPr>
              <p:cNvSpPr txBox="1"/>
              <p:nvPr/>
            </p:nvSpPr>
            <p:spPr>
              <a:xfrm>
                <a:off x="6784901" y="5239458"/>
                <a:ext cx="4973184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Velocity of agent: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14234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98A24C8-EC1D-2DE6-B91F-AE1D4E13E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901" y="5239458"/>
                <a:ext cx="4973184" cy="394210"/>
              </a:xfrm>
              <a:prstGeom prst="rect">
                <a:avLst/>
              </a:prstGeom>
              <a:blipFill>
                <a:blip r:embed="rId9"/>
                <a:stretch>
                  <a:fillRect l="-980" t="-6154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517E9E30-E212-08F9-315C-03D3F6783D0D}"/>
              </a:ext>
            </a:extLst>
          </p:cNvPr>
          <p:cNvCxnSpPr>
            <a:cxnSpLocks/>
          </p:cNvCxnSpPr>
          <p:nvPr/>
        </p:nvCxnSpPr>
        <p:spPr>
          <a:xfrm flipV="1">
            <a:off x="1651652" y="4218446"/>
            <a:ext cx="1221403" cy="456460"/>
          </a:xfrm>
          <a:prstGeom prst="straightConnector1">
            <a:avLst/>
          </a:prstGeom>
          <a:ln w="28575">
            <a:solidFill>
              <a:srgbClr val="1423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44FE3AD-6151-D33B-C41A-9C5F058E88D9}"/>
              </a:ext>
            </a:extLst>
          </p:cNvPr>
          <p:cNvCxnSpPr>
            <a:cxnSpLocks/>
          </p:cNvCxnSpPr>
          <p:nvPr/>
        </p:nvCxnSpPr>
        <p:spPr>
          <a:xfrm>
            <a:off x="1672078" y="4733131"/>
            <a:ext cx="9075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co 67">
            <a:extLst>
              <a:ext uri="{FF2B5EF4-FFF2-40B4-BE49-F238E27FC236}">
                <a16:creationId xmlns:a16="http://schemas.microsoft.com/office/drawing/2014/main" id="{60F72493-1CA7-EB07-4A7C-AB2994665FD7}"/>
              </a:ext>
            </a:extLst>
          </p:cNvPr>
          <p:cNvSpPr/>
          <p:nvPr/>
        </p:nvSpPr>
        <p:spPr>
          <a:xfrm>
            <a:off x="1408367" y="4161607"/>
            <a:ext cx="1082162" cy="1082162"/>
          </a:xfrm>
          <a:prstGeom prst="arc">
            <a:avLst>
              <a:gd name="adj1" fmla="val 19514351"/>
              <a:gd name="adj2" fmla="val 116159"/>
            </a:avLst>
          </a:prstGeom>
          <a:ln w="19050">
            <a:solidFill>
              <a:srgbClr val="14234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98160C3D-2162-47F5-7F10-8EB299860AA3}"/>
                  </a:ext>
                </a:extLst>
              </p:cNvPr>
              <p:cNvSpPr txBox="1"/>
              <p:nvPr/>
            </p:nvSpPr>
            <p:spPr>
              <a:xfrm>
                <a:off x="2251195" y="4376226"/>
                <a:ext cx="65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98160C3D-2162-47F5-7F10-8EB299860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195" y="4376226"/>
                <a:ext cx="6500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8BA7B6D2-F9FD-7F0D-96DE-9FBDE63E6444}"/>
                  </a:ext>
                </a:extLst>
              </p:cNvPr>
              <p:cNvSpPr txBox="1"/>
              <p:nvPr/>
            </p:nvSpPr>
            <p:spPr>
              <a:xfrm>
                <a:off x="9684416" y="3796462"/>
                <a:ext cx="9538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i="1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14234B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14234B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14234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8BA7B6D2-F9FD-7F0D-96DE-9FBDE63E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416" y="3796462"/>
                <a:ext cx="95387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aixaDeTexto 74">
            <a:extLst>
              <a:ext uri="{FF2B5EF4-FFF2-40B4-BE49-F238E27FC236}">
                <a16:creationId xmlns:a16="http://schemas.microsoft.com/office/drawing/2014/main" id="{882A93B2-3742-763D-77D6-81352F48B225}"/>
              </a:ext>
            </a:extLst>
          </p:cNvPr>
          <p:cNvSpPr txBox="1"/>
          <p:nvPr/>
        </p:nvSpPr>
        <p:spPr>
          <a:xfrm>
            <a:off x="633304" y="1149517"/>
            <a:ext cx="10855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4234B"/>
                </a:solidFill>
                <a:latin typeface="+mj-lt"/>
              </a:rPr>
              <a:t>Modeling agent’s behavior as a Markov Decision Process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97B30EB-9A23-1DFC-8B6E-1F71AE8AD9FC}"/>
              </a:ext>
            </a:extLst>
          </p:cNvPr>
          <p:cNvSpPr txBox="1"/>
          <p:nvPr/>
        </p:nvSpPr>
        <p:spPr>
          <a:xfrm>
            <a:off x="6203650" y="5981227"/>
            <a:ext cx="4973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Reward functions to be defined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C3A4720-D4CE-284F-6092-E7F534A8F884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23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540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Tools and Frameworks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pic>
        <p:nvPicPr>
          <p:cNvPr id="3074" name="Picture 2" descr="Pygame">
            <a:extLst>
              <a:ext uri="{FF2B5EF4-FFF2-40B4-BE49-F238E27FC236}">
                <a16:creationId xmlns:a16="http://schemas.microsoft.com/office/drawing/2014/main" id="{B1CAD018-EB13-3F2A-3EAC-6D719604B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47" y="1258656"/>
            <a:ext cx="1931865" cy="7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o">
            <a:extLst>
              <a:ext uri="{FF2B5EF4-FFF2-40B4-BE49-F238E27FC236}">
                <a16:creationId xmlns:a16="http://schemas.microsoft.com/office/drawing/2014/main" id="{901D15FC-CEB6-2823-5FC5-ABC48E82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49" y="2708825"/>
            <a:ext cx="1931864" cy="168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vos kits de ferramentas Intel oneAPI para desenvolvimento de software XPU  (English Only) | Sala de Imprensa Intel Brasil">
            <a:extLst>
              <a:ext uri="{FF2B5EF4-FFF2-40B4-BE49-F238E27FC236}">
                <a16:creationId xmlns:a16="http://schemas.microsoft.com/office/drawing/2014/main" id="{36BA2AF2-A22E-55ED-5B74-78B5DD6E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50" y="4718460"/>
            <a:ext cx="1349662" cy="16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4192AA6-3D59-7C08-4F14-2CDF2FDE0457}"/>
              </a:ext>
            </a:extLst>
          </p:cNvPr>
          <p:cNvSpPr txBox="1"/>
          <p:nvPr/>
        </p:nvSpPr>
        <p:spPr>
          <a:xfrm>
            <a:off x="7858124" y="1338259"/>
            <a:ext cx="3748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Creation of a simulator using </a:t>
            </a:r>
            <a:r>
              <a:rPr lang="en-US" i="1" dirty="0" err="1">
                <a:latin typeface="+mj-lt"/>
              </a:rPr>
              <a:t>PyGame</a:t>
            </a:r>
            <a:r>
              <a:rPr lang="en-US" dirty="0">
                <a:latin typeface="+mj-lt"/>
              </a:rPr>
              <a:t> library for Python for visualization of training and evaluation of episodes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41BEEF8-8AF5-DB51-8ECC-C9F88BFCD74F}"/>
              </a:ext>
            </a:extLst>
          </p:cNvPr>
          <p:cNvSpPr txBox="1"/>
          <p:nvPr/>
        </p:nvSpPr>
        <p:spPr>
          <a:xfrm>
            <a:off x="7839884" y="3341585"/>
            <a:ext cx="3748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Branch of Open AI’s Baselines, Stable Baselines will be used for the implementation of PPO and MADSPG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CEC0895-8C13-9590-5221-19DE4A439189}"/>
              </a:ext>
            </a:extLst>
          </p:cNvPr>
          <p:cNvSpPr txBox="1"/>
          <p:nvPr/>
        </p:nvSpPr>
        <p:spPr>
          <a:xfrm>
            <a:off x="7833280" y="705499"/>
            <a:ext cx="3755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PyGame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A6284A5-AF96-E954-7B42-18D4DB46EDB8}"/>
              </a:ext>
            </a:extLst>
          </p:cNvPr>
          <p:cNvSpPr txBox="1"/>
          <p:nvPr/>
        </p:nvSpPr>
        <p:spPr>
          <a:xfrm>
            <a:off x="7858124" y="2708825"/>
            <a:ext cx="3755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Stable Baselines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16157CD-CAF6-E3AF-9881-DD03E119CE1D}"/>
              </a:ext>
            </a:extLst>
          </p:cNvPr>
          <p:cNvSpPr txBox="1"/>
          <p:nvPr/>
        </p:nvSpPr>
        <p:spPr>
          <a:xfrm>
            <a:off x="7833279" y="4718460"/>
            <a:ext cx="3755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Intel® </a:t>
            </a:r>
            <a:r>
              <a:rPr lang="en-US" sz="1800" dirty="0" err="1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DevCloud</a:t>
            </a:r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 for </a:t>
            </a:r>
            <a:r>
              <a:rPr lang="en-US" sz="1800" dirty="0" err="1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oneAPI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DD541A4-9A05-61F7-AF7D-5CFB3DCA1E4D}"/>
              </a:ext>
            </a:extLst>
          </p:cNvPr>
          <p:cNvSpPr txBox="1"/>
          <p:nvPr/>
        </p:nvSpPr>
        <p:spPr>
          <a:xfrm>
            <a:off x="7858124" y="5351097"/>
            <a:ext cx="3748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Platform to develop and train machine learning models on powerful clusters of machines.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BDB3791-1D3A-06BB-4684-43673D5A1901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24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853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/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Training</a:t>
            </a:r>
            <a:endParaRPr lang="en-US" sz="48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ACC1833-7B10-4180-CB66-53C3259EDD91}"/>
              </a:ext>
            </a:extLst>
          </p:cNvPr>
          <p:cNvSpPr txBox="1"/>
          <p:nvPr/>
        </p:nvSpPr>
        <p:spPr>
          <a:xfrm>
            <a:off x="5147896" y="536020"/>
            <a:ext cx="5602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1. Move to Target Location with Obstacle Avoidance</a:t>
            </a:r>
            <a:endParaRPr lang="pt-BR" dirty="0">
              <a:solidFill>
                <a:srgbClr val="14234B"/>
              </a:solidFill>
              <a:latin typeface="Bodoni MT" panose="020B0604020202020204" pitchFamily="18" charset="0"/>
              <a:ea typeface="+mj-lt"/>
              <a:cs typeface="Aldhabi" panose="020B0604020202020204" pitchFamily="2" charset="-78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4DA60EDA-3515-0729-F11E-7BF98ADD125B}"/>
              </a:ext>
            </a:extLst>
          </p:cNvPr>
          <p:cNvSpPr txBox="1"/>
          <p:nvPr/>
        </p:nvSpPr>
        <p:spPr>
          <a:xfrm>
            <a:off x="5563547" y="4436082"/>
            <a:ext cx="2875607" cy="38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Only 1 Agent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D5B2F818-E73C-7FD6-A62E-70B0F35E090F}"/>
              </a:ext>
            </a:extLst>
          </p:cNvPr>
          <p:cNvSpPr txBox="1"/>
          <p:nvPr/>
        </p:nvSpPr>
        <p:spPr>
          <a:xfrm>
            <a:off x="5561300" y="5144655"/>
            <a:ext cx="4559244" cy="38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Random generated scenario (number, position)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2141484A-CC86-C2E7-D2A8-82126C389865}"/>
                  </a:ext>
                </a:extLst>
              </p:cNvPr>
              <p:cNvSpPr txBox="1"/>
              <p:nvPr/>
            </p:nvSpPr>
            <p:spPr>
              <a:xfrm>
                <a:off x="5564873" y="5821250"/>
                <a:ext cx="3977632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Start at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14234B"/>
                    </a:solidFill>
                    <a:latin typeface="+mj-lt"/>
                  </a:rPr>
                  <a:t>, target at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solidFill>
                          <a:srgbClr val="14234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14234B"/>
                            </a:solidFill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endParaRPr lang="pt-BR" b="0" dirty="0">
                  <a:solidFill>
                    <a:srgbClr val="14234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2141484A-CC86-C2E7-D2A8-82126C38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873" y="5821250"/>
                <a:ext cx="3977632" cy="391902"/>
              </a:xfrm>
              <a:prstGeom prst="rect">
                <a:avLst/>
              </a:prstGeom>
              <a:blipFill>
                <a:blip r:embed="rId2"/>
                <a:stretch>
                  <a:fillRect l="-1380" t="-7813" b="-203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5D8A6-57ED-633C-4BC8-FA3FAC1A207C}"/>
              </a:ext>
            </a:extLst>
          </p:cNvPr>
          <p:cNvGrpSpPr/>
          <p:nvPr/>
        </p:nvGrpSpPr>
        <p:grpSpPr>
          <a:xfrm>
            <a:off x="5417028" y="1463372"/>
            <a:ext cx="5686168" cy="1822189"/>
            <a:chOff x="5366531" y="1354081"/>
            <a:chExt cx="5686168" cy="1822189"/>
          </a:xfrm>
        </p:grpSpPr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C74C9A07-F585-BD08-E61B-C786331EF190}"/>
                </a:ext>
              </a:extLst>
            </p:cNvPr>
            <p:cNvSpPr>
              <a:spLocks/>
            </p:cNvSpPr>
            <p:nvPr/>
          </p:nvSpPr>
          <p:spPr>
            <a:xfrm>
              <a:off x="5366531" y="2130266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14234B"/>
                </a:solidFill>
              </a:endParaRPr>
            </a:p>
          </p:txBody>
        </p: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CFFC93A4-BB32-530E-B2E9-7F153ED50115}"/>
                </a:ext>
              </a:extLst>
            </p:cNvPr>
            <p:cNvGrpSpPr/>
            <p:nvPr/>
          </p:nvGrpSpPr>
          <p:grpSpPr>
            <a:xfrm>
              <a:off x="6166633" y="2300126"/>
              <a:ext cx="581887" cy="581887"/>
              <a:chOff x="2453505" y="2409194"/>
              <a:chExt cx="581887" cy="581887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EE5DE6F7-39F8-C929-F319-88566B0DE1B6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DE7EBD87-B6CC-3C8A-56E7-13AF9BBED701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C89C7616-8EF8-4745-0A94-254B9C64F8F9}"/>
                </a:ext>
              </a:extLst>
            </p:cNvPr>
            <p:cNvGrpSpPr/>
            <p:nvPr/>
          </p:nvGrpSpPr>
          <p:grpSpPr>
            <a:xfrm>
              <a:off x="6961440" y="1354081"/>
              <a:ext cx="581887" cy="581887"/>
              <a:chOff x="2453505" y="2409194"/>
              <a:chExt cx="581887" cy="581887"/>
            </a:xfrm>
          </p:grpSpPr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20A27ED9-398B-A600-B190-D634DDAD2889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235D93EE-E686-3042-B28D-09DF358709A0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F1E41BC6-83C1-7DD4-8432-CC8ABA720C29}"/>
                </a:ext>
              </a:extLst>
            </p:cNvPr>
            <p:cNvGrpSpPr/>
            <p:nvPr/>
          </p:nvGrpSpPr>
          <p:grpSpPr>
            <a:xfrm>
              <a:off x="8703065" y="2594383"/>
              <a:ext cx="581887" cy="581887"/>
              <a:chOff x="2453505" y="2409194"/>
              <a:chExt cx="581887" cy="581887"/>
            </a:xfrm>
          </p:grpSpPr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E6D98AB2-4A32-EE68-8000-BE5513676F2E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A0B3D1EF-D380-36B7-E8A1-053FEA9FE234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591E257C-7879-D278-5AA9-D383E75FD35C}"/>
                </a:ext>
              </a:extLst>
            </p:cNvPr>
            <p:cNvGrpSpPr/>
            <p:nvPr/>
          </p:nvGrpSpPr>
          <p:grpSpPr>
            <a:xfrm>
              <a:off x="7368408" y="2432183"/>
              <a:ext cx="581887" cy="581887"/>
              <a:chOff x="2453505" y="2409194"/>
              <a:chExt cx="581887" cy="581887"/>
            </a:xfrm>
          </p:grpSpPr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DDDEE070-99F2-3B89-6CA4-49B4BA71DB83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65F015DE-C2B1-FF8E-139D-05CAFA865B25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074DCA1B-D039-CCF7-C256-07D612CEEF02}"/>
                </a:ext>
              </a:extLst>
            </p:cNvPr>
            <p:cNvGrpSpPr/>
            <p:nvPr/>
          </p:nvGrpSpPr>
          <p:grpSpPr>
            <a:xfrm>
              <a:off x="8106313" y="1673091"/>
              <a:ext cx="581887" cy="581887"/>
              <a:chOff x="2453505" y="2409194"/>
              <a:chExt cx="581887" cy="581887"/>
            </a:xfrm>
          </p:grpSpPr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3B10A797-92DE-54D3-8412-89A34B697EE6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6B6DCC7F-35AA-D5C8-26F5-02525DDBC194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D6B803F0-E98A-8793-1639-05833AF47536}"/>
                </a:ext>
              </a:extLst>
            </p:cNvPr>
            <p:cNvGrpSpPr/>
            <p:nvPr/>
          </p:nvGrpSpPr>
          <p:grpSpPr>
            <a:xfrm>
              <a:off x="9576455" y="1577349"/>
              <a:ext cx="581887" cy="581887"/>
              <a:chOff x="2453505" y="2409194"/>
              <a:chExt cx="581887" cy="581887"/>
            </a:xfrm>
          </p:grpSpPr>
          <p:sp>
            <p:nvSpPr>
              <p:cNvPr id="83" name="Elipse 82">
                <a:extLst>
                  <a:ext uri="{FF2B5EF4-FFF2-40B4-BE49-F238E27FC236}">
                    <a16:creationId xmlns:a16="http://schemas.microsoft.com/office/drawing/2014/main" id="{9B943484-8032-170F-400E-7411EE488234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Elipse 83">
                <a:extLst>
                  <a:ext uri="{FF2B5EF4-FFF2-40B4-BE49-F238E27FC236}">
                    <a16:creationId xmlns:a16="http://schemas.microsoft.com/office/drawing/2014/main" id="{350A7BAE-10FA-198E-BC01-71B637123588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AABD55D-3111-D755-65B8-818BBAD5800F}"/>
                </a:ext>
              </a:extLst>
            </p:cNvPr>
            <p:cNvGrpSpPr/>
            <p:nvPr/>
          </p:nvGrpSpPr>
          <p:grpSpPr>
            <a:xfrm>
              <a:off x="10291900" y="2432182"/>
              <a:ext cx="581887" cy="581887"/>
              <a:chOff x="2453505" y="2409194"/>
              <a:chExt cx="581887" cy="581887"/>
            </a:xfrm>
          </p:grpSpPr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09D8E52C-3CC0-649A-54CD-06AEFEB34E28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FD5BF615-0CE0-513B-6A38-07423035E8EC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" name="Forma Livre: Forma 1">
              <a:extLst>
                <a:ext uri="{FF2B5EF4-FFF2-40B4-BE49-F238E27FC236}">
                  <a16:creationId xmlns:a16="http://schemas.microsoft.com/office/drawing/2014/main" id="{69D9F30F-31BB-02EC-9D77-6284FE3EFBDA}"/>
                </a:ext>
              </a:extLst>
            </p:cNvPr>
            <p:cNvSpPr/>
            <p:nvPr/>
          </p:nvSpPr>
          <p:spPr>
            <a:xfrm>
              <a:off x="5788241" y="1464637"/>
              <a:ext cx="5264458" cy="977829"/>
            </a:xfrm>
            <a:custGeom>
              <a:avLst/>
              <a:gdLst>
                <a:gd name="connsiteX0" fmla="*/ 0 w 5264458"/>
                <a:gd name="connsiteY0" fmla="*/ 879068 h 977829"/>
                <a:gd name="connsiteX1" fmla="*/ 843378 w 5264458"/>
                <a:gd name="connsiteY1" fmla="*/ 737025 h 977829"/>
                <a:gd name="connsiteX2" fmla="*/ 1322773 w 5264458"/>
                <a:gd name="connsiteY2" fmla="*/ 950089 h 977829"/>
                <a:gd name="connsiteX3" fmla="*/ 2654423 w 5264458"/>
                <a:gd name="connsiteY3" fmla="*/ 179 h 977829"/>
                <a:gd name="connsiteX4" fmla="*/ 3755254 w 5264458"/>
                <a:gd name="connsiteY4" fmla="*/ 870190 h 977829"/>
                <a:gd name="connsiteX5" fmla="*/ 4385569 w 5264458"/>
                <a:gd name="connsiteY5" fmla="*/ 914579 h 977829"/>
                <a:gd name="connsiteX6" fmla="*/ 4927107 w 5264458"/>
                <a:gd name="connsiteY6" fmla="*/ 737025 h 977829"/>
                <a:gd name="connsiteX7" fmla="*/ 5264458 w 5264458"/>
                <a:gd name="connsiteY7" fmla="*/ 710392 h 97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4458" h="977829">
                  <a:moveTo>
                    <a:pt x="0" y="879068"/>
                  </a:moveTo>
                  <a:cubicBezTo>
                    <a:pt x="311458" y="802128"/>
                    <a:pt x="622916" y="725188"/>
                    <a:pt x="843378" y="737025"/>
                  </a:cubicBezTo>
                  <a:cubicBezTo>
                    <a:pt x="1063840" y="748862"/>
                    <a:pt x="1020932" y="1072897"/>
                    <a:pt x="1322773" y="950089"/>
                  </a:cubicBezTo>
                  <a:cubicBezTo>
                    <a:pt x="1624614" y="827281"/>
                    <a:pt x="2249010" y="13495"/>
                    <a:pt x="2654423" y="179"/>
                  </a:cubicBezTo>
                  <a:cubicBezTo>
                    <a:pt x="3059836" y="-13137"/>
                    <a:pt x="3466730" y="717790"/>
                    <a:pt x="3755254" y="870190"/>
                  </a:cubicBezTo>
                  <a:cubicBezTo>
                    <a:pt x="4043778" y="1022590"/>
                    <a:pt x="4190260" y="936773"/>
                    <a:pt x="4385569" y="914579"/>
                  </a:cubicBezTo>
                  <a:cubicBezTo>
                    <a:pt x="4580878" y="892385"/>
                    <a:pt x="4780626" y="771056"/>
                    <a:pt x="4927107" y="737025"/>
                  </a:cubicBezTo>
                  <a:cubicBezTo>
                    <a:pt x="5073588" y="702994"/>
                    <a:pt x="5205274" y="707433"/>
                    <a:pt x="5264458" y="710392"/>
                  </a:cubicBezTo>
                </a:path>
              </a:pathLst>
            </a:custGeom>
            <a:noFill/>
            <a:ln w="15875">
              <a:solidFill>
                <a:schemeClr val="accent1">
                  <a:shade val="50000"/>
                  <a:alpha val="7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154F704D-1438-C258-8BA2-93B2B83EAE65}"/>
              </a:ext>
            </a:extLst>
          </p:cNvPr>
          <p:cNvSpPr txBox="1"/>
          <p:nvPr/>
        </p:nvSpPr>
        <p:spPr>
          <a:xfrm>
            <a:off x="5079610" y="3587450"/>
            <a:ext cx="6527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Characteristics</a:t>
            </a:r>
            <a:endParaRPr lang="pt-BR" sz="2400" dirty="0">
              <a:solidFill>
                <a:srgbClr val="14234B"/>
              </a:solidFill>
            </a:endParaRPr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215FFD0-3B18-2AA0-759D-A9768805B6C9}"/>
              </a:ext>
            </a:extLst>
          </p:cNvPr>
          <p:cNvSpPr/>
          <p:nvPr/>
        </p:nvSpPr>
        <p:spPr>
          <a:xfrm>
            <a:off x="5147896" y="4491722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3AFBF27A-5BC0-6D6D-5A6A-BE16CCE45BD7}"/>
              </a:ext>
            </a:extLst>
          </p:cNvPr>
          <p:cNvSpPr/>
          <p:nvPr/>
        </p:nvSpPr>
        <p:spPr>
          <a:xfrm>
            <a:off x="5147896" y="5184582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0603B9CC-641F-2414-0262-FC17A5B046DD}"/>
              </a:ext>
            </a:extLst>
          </p:cNvPr>
          <p:cNvSpPr/>
          <p:nvPr/>
        </p:nvSpPr>
        <p:spPr>
          <a:xfrm>
            <a:off x="5147896" y="5877442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15CA53D-8F0D-8432-C80F-A45207DA69F0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25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954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D2A394D-18F8-E2CA-FC1D-E4853F8A8297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10903234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Training</a:t>
            </a:r>
            <a:endParaRPr lang="en-US" sz="40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B2689E5-6423-17F2-6CB6-E18C49128B6E}"/>
              </a:ext>
            </a:extLst>
          </p:cNvPr>
          <p:cNvCxnSpPr>
            <a:cxnSpLocks/>
          </p:cNvCxnSpPr>
          <p:nvPr/>
        </p:nvCxnSpPr>
        <p:spPr>
          <a:xfrm>
            <a:off x="680936" y="1682885"/>
            <a:ext cx="1080743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5AD934FF-9C6B-51C8-961B-BED458B09FB0}"/>
              </a:ext>
            </a:extLst>
          </p:cNvPr>
          <p:cNvSpPr txBox="1"/>
          <p:nvPr/>
        </p:nvSpPr>
        <p:spPr>
          <a:xfrm>
            <a:off x="4249758" y="1838687"/>
            <a:ext cx="3971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2.b. Connectivity Maintenance</a:t>
            </a:r>
            <a:endParaRPr lang="pt-BR" dirty="0">
              <a:solidFill>
                <a:srgbClr val="14234B"/>
              </a:solidFill>
              <a:latin typeface="Bodoni MT" panose="020B0604020202020204" pitchFamily="18" charset="0"/>
              <a:ea typeface="+mj-lt"/>
              <a:cs typeface="Aldhabi" panose="020B0604020202020204" pitchFamily="2" charset="-78"/>
            </a:endParaRP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ED3EF188-62A2-270B-97C6-5D808DA53140}"/>
              </a:ext>
            </a:extLst>
          </p:cNvPr>
          <p:cNvSpPr txBox="1"/>
          <p:nvPr/>
        </p:nvSpPr>
        <p:spPr>
          <a:xfrm>
            <a:off x="8523021" y="1838687"/>
            <a:ext cx="296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2.c. Robustness Maintenance</a:t>
            </a:r>
            <a:endParaRPr lang="pt-BR" dirty="0">
              <a:solidFill>
                <a:srgbClr val="14234B"/>
              </a:solidFill>
              <a:latin typeface="Bodoni MT" panose="020B0604020202020204" pitchFamily="18" charset="0"/>
              <a:ea typeface="+mj-lt"/>
              <a:cs typeface="Aldhabi" panose="020B0604020202020204" pitchFamily="2" charset="-78"/>
            </a:endParaRP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DB718391-F688-C672-16E1-5DD5A2072206}"/>
              </a:ext>
            </a:extLst>
          </p:cNvPr>
          <p:cNvSpPr txBox="1"/>
          <p:nvPr/>
        </p:nvSpPr>
        <p:spPr>
          <a:xfrm>
            <a:off x="680936" y="1838687"/>
            <a:ext cx="296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2.a. Area Coverage</a:t>
            </a:r>
            <a:endParaRPr lang="pt-BR" dirty="0">
              <a:solidFill>
                <a:srgbClr val="14234B"/>
              </a:solidFill>
              <a:latin typeface="Bodoni MT" panose="020B0604020202020204" pitchFamily="18" charset="0"/>
              <a:ea typeface="+mj-lt"/>
              <a:cs typeface="Aldhabi" panose="020B0604020202020204" pitchFamily="2" charset="-78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BC98EB7-C430-0B61-1C37-F6EF9F9C3E29}"/>
              </a:ext>
            </a:extLst>
          </p:cNvPr>
          <p:cNvSpPr txBox="1"/>
          <p:nvPr/>
        </p:nvSpPr>
        <p:spPr>
          <a:xfrm>
            <a:off x="633304" y="1149517"/>
            <a:ext cx="10855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4234B"/>
                </a:solidFill>
                <a:latin typeface="+mj-lt"/>
              </a:rPr>
              <a:t>Separate training in specific tasks with small networks of 3 or more agents</a:t>
            </a:r>
          </a:p>
        </p:txBody>
      </p: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419F76ED-D6E8-D6B2-C76C-90C239588786}"/>
              </a:ext>
            </a:extLst>
          </p:cNvPr>
          <p:cNvGrpSpPr/>
          <p:nvPr/>
        </p:nvGrpSpPr>
        <p:grpSpPr>
          <a:xfrm>
            <a:off x="1096587" y="2549978"/>
            <a:ext cx="2375852" cy="2219675"/>
            <a:chOff x="679886" y="2695783"/>
            <a:chExt cx="2375852" cy="221967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2D65F7E6-16F4-DE4D-B7E1-EC629D7F6496}"/>
                </a:ext>
              </a:extLst>
            </p:cNvPr>
            <p:cNvGrpSpPr/>
            <p:nvPr/>
          </p:nvGrpSpPr>
          <p:grpSpPr>
            <a:xfrm>
              <a:off x="679886" y="2695783"/>
              <a:ext cx="1340947" cy="1340947"/>
              <a:chOff x="8426553" y="5292150"/>
              <a:chExt cx="1340947" cy="1340947"/>
            </a:xfrm>
          </p:grpSpPr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8AE76950-0A22-034D-1EA8-FA395C11E9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32486" y="5800184"/>
                <a:ext cx="324880" cy="324880"/>
              </a:xfrm>
              <a:prstGeom prst="ellipse">
                <a:avLst/>
              </a:prstGeom>
              <a:noFill/>
              <a:ln w="28575">
                <a:solidFill>
                  <a:srgbClr val="1423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rgbClr val="14234B"/>
                  </a:solidFill>
                </a:endParaRPr>
              </a:p>
            </p:txBody>
          </p:sp>
          <p:sp>
            <p:nvSpPr>
              <p:cNvPr id="94" name="Elipse 93">
                <a:extLst>
                  <a:ext uri="{FF2B5EF4-FFF2-40B4-BE49-F238E27FC236}">
                    <a16:creationId xmlns:a16="http://schemas.microsoft.com/office/drawing/2014/main" id="{CD106776-2341-C269-DA6C-1F0F3A15C8CE}"/>
                  </a:ext>
                </a:extLst>
              </p:cNvPr>
              <p:cNvSpPr/>
              <p:nvPr/>
            </p:nvSpPr>
            <p:spPr>
              <a:xfrm>
                <a:off x="8426553" y="5292150"/>
                <a:ext cx="1340947" cy="1340947"/>
              </a:xfrm>
              <a:prstGeom prst="ellipse">
                <a:avLst/>
              </a:prstGeom>
              <a:noFill/>
              <a:ln w="19050">
                <a:solidFill>
                  <a:srgbClr val="33E0C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5E50852B-9A7D-F7BE-F8A7-402454E9E547}"/>
                </a:ext>
              </a:extLst>
            </p:cNvPr>
            <p:cNvGrpSpPr/>
            <p:nvPr/>
          </p:nvGrpSpPr>
          <p:grpSpPr>
            <a:xfrm>
              <a:off x="679886" y="3548974"/>
              <a:ext cx="1340947" cy="1340947"/>
              <a:chOff x="8426553" y="5292150"/>
              <a:chExt cx="1340947" cy="1340947"/>
            </a:xfrm>
          </p:grpSpPr>
          <p:sp>
            <p:nvSpPr>
              <p:cNvPr id="106" name="Elipse 105">
                <a:extLst>
                  <a:ext uri="{FF2B5EF4-FFF2-40B4-BE49-F238E27FC236}">
                    <a16:creationId xmlns:a16="http://schemas.microsoft.com/office/drawing/2014/main" id="{B4093E67-6B76-EA43-B03E-A2B5D705EB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32486" y="5800184"/>
                <a:ext cx="324880" cy="324880"/>
              </a:xfrm>
              <a:prstGeom prst="ellipse">
                <a:avLst/>
              </a:prstGeom>
              <a:noFill/>
              <a:ln w="28575">
                <a:solidFill>
                  <a:srgbClr val="1423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rgbClr val="14234B"/>
                  </a:solidFill>
                </a:endParaRPr>
              </a:p>
            </p:txBody>
          </p:sp>
          <p:sp>
            <p:nvSpPr>
              <p:cNvPr id="107" name="Elipse 106">
                <a:extLst>
                  <a:ext uri="{FF2B5EF4-FFF2-40B4-BE49-F238E27FC236}">
                    <a16:creationId xmlns:a16="http://schemas.microsoft.com/office/drawing/2014/main" id="{F907E28D-8C02-7E41-FB48-C6D252D46CD6}"/>
                  </a:ext>
                </a:extLst>
              </p:cNvPr>
              <p:cNvSpPr/>
              <p:nvPr/>
            </p:nvSpPr>
            <p:spPr>
              <a:xfrm>
                <a:off x="8426553" y="5292150"/>
                <a:ext cx="1340947" cy="1340947"/>
              </a:xfrm>
              <a:prstGeom prst="ellipse">
                <a:avLst/>
              </a:prstGeom>
              <a:noFill/>
              <a:ln w="19050">
                <a:solidFill>
                  <a:srgbClr val="33E0C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17545683-E669-079C-6EF4-7BAA0FF4224F}"/>
                </a:ext>
              </a:extLst>
            </p:cNvPr>
            <p:cNvGrpSpPr/>
            <p:nvPr/>
          </p:nvGrpSpPr>
          <p:grpSpPr>
            <a:xfrm>
              <a:off x="1714791" y="2721320"/>
              <a:ext cx="1340947" cy="1340947"/>
              <a:chOff x="8426553" y="5292150"/>
              <a:chExt cx="1340947" cy="1340947"/>
            </a:xfrm>
          </p:grpSpPr>
          <p:sp>
            <p:nvSpPr>
              <p:cNvPr id="112" name="Elipse 111">
                <a:extLst>
                  <a:ext uri="{FF2B5EF4-FFF2-40B4-BE49-F238E27FC236}">
                    <a16:creationId xmlns:a16="http://schemas.microsoft.com/office/drawing/2014/main" id="{859A83EC-D0A0-CAE8-5564-E0572A861A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32486" y="5800184"/>
                <a:ext cx="324880" cy="324880"/>
              </a:xfrm>
              <a:prstGeom prst="ellipse">
                <a:avLst/>
              </a:prstGeom>
              <a:noFill/>
              <a:ln w="28575">
                <a:solidFill>
                  <a:srgbClr val="1423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rgbClr val="14234B"/>
                  </a:solidFill>
                </a:endParaRPr>
              </a:p>
            </p:txBody>
          </p:sp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id="{04B046B6-46DD-6656-C8E0-FE3A83057173}"/>
                  </a:ext>
                </a:extLst>
              </p:cNvPr>
              <p:cNvSpPr/>
              <p:nvPr/>
            </p:nvSpPr>
            <p:spPr>
              <a:xfrm>
                <a:off x="8426553" y="5292150"/>
                <a:ext cx="1340947" cy="1340947"/>
              </a:xfrm>
              <a:prstGeom prst="ellipse">
                <a:avLst/>
              </a:prstGeom>
              <a:noFill/>
              <a:ln w="19050">
                <a:solidFill>
                  <a:srgbClr val="33E0C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4" name="Agrupar 113">
              <a:extLst>
                <a:ext uri="{FF2B5EF4-FFF2-40B4-BE49-F238E27FC236}">
                  <a16:creationId xmlns:a16="http://schemas.microsoft.com/office/drawing/2014/main" id="{C2A4A5A6-3B75-6C23-D2F4-163F367508B3}"/>
                </a:ext>
              </a:extLst>
            </p:cNvPr>
            <p:cNvGrpSpPr/>
            <p:nvPr/>
          </p:nvGrpSpPr>
          <p:grpSpPr>
            <a:xfrm>
              <a:off x="1714791" y="3574511"/>
              <a:ext cx="1340947" cy="1340947"/>
              <a:chOff x="8426553" y="5292150"/>
              <a:chExt cx="1340947" cy="1340947"/>
            </a:xfrm>
          </p:grpSpPr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98DB1115-E60E-292A-5125-AD038AB81F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32486" y="5800184"/>
                <a:ext cx="324880" cy="324880"/>
              </a:xfrm>
              <a:prstGeom prst="ellipse">
                <a:avLst/>
              </a:prstGeom>
              <a:noFill/>
              <a:ln w="28575">
                <a:solidFill>
                  <a:srgbClr val="1423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rgbClr val="14234B"/>
                  </a:solidFill>
                </a:endParaRPr>
              </a:p>
            </p:txBody>
          </p:sp>
          <p:sp>
            <p:nvSpPr>
              <p:cNvPr id="116" name="Elipse 115">
                <a:extLst>
                  <a:ext uri="{FF2B5EF4-FFF2-40B4-BE49-F238E27FC236}">
                    <a16:creationId xmlns:a16="http://schemas.microsoft.com/office/drawing/2014/main" id="{CADF718D-841C-04BA-9624-DA0A309CFD9B}"/>
                  </a:ext>
                </a:extLst>
              </p:cNvPr>
              <p:cNvSpPr/>
              <p:nvPr/>
            </p:nvSpPr>
            <p:spPr>
              <a:xfrm>
                <a:off x="8426553" y="5292150"/>
                <a:ext cx="1340947" cy="1340947"/>
              </a:xfrm>
              <a:prstGeom prst="ellipse">
                <a:avLst/>
              </a:prstGeom>
              <a:noFill/>
              <a:ln w="19050">
                <a:solidFill>
                  <a:srgbClr val="33E0C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C59B19C9-AE9E-E62A-21F0-57139EF72A08}"/>
              </a:ext>
            </a:extLst>
          </p:cNvPr>
          <p:cNvSpPr txBox="1"/>
          <p:nvPr/>
        </p:nvSpPr>
        <p:spPr>
          <a:xfrm>
            <a:off x="1217718" y="5326968"/>
            <a:ext cx="2875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Minimize intersection</a:t>
            </a:r>
          </a:p>
          <a:p>
            <a:r>
              <a:rPr lang="en-US" dirty="0">
                <a:solidFill>
                  <a:srgbClr val="14234B"/>
                </a:solidFill>
                <a:latin typeface="+mj-lt"/>
              </a:rPr>
              <a:t>of areas</a:t>
            </a:r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BA808968-91B8-5B9D-653F-1A1D61FEB39B}"/>
              </a:ext>
            </a:extLst>
          </p:cNvPr>
          <p:cNvSpPr/>
          <p:nvPr/>
        </p:nvSpPr>
        <p:spPr>
          <a:xfrm>
            <a:off x="802067" y="5382608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8C6BAA56-C367-6DCC-7317-CEC993279A73}"/>
              </a:ext>
            </a:extLst>
          </p:cNvPr>
          <p:cNvSpPr txBox="1"/>
          <p:nvPr/>
        </p:nvSpPr>
        <p:spPr>
          <a:xfrm>
            <a:off x="4777784" y="5326968"/>
            <a:ext cx="2875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Maintain high connectivity</a:t>
            </a:r>
          </a:p>
          <a:p>
            <a:r>
              <a:rPr lang="en-US" dirty="0">
                <a:solidFill>
                  <a:srgbClr val="14234B"/>
                </a:solidFill>
                <a:latin typeface="+mj-lt"/>
              </a:rPr>
              <a:t>(high proximity)</a:t>
            </a:r>
          </a:p>
        </p:txBody>
      </p:sp>
      <p:sp>
        <p:nvSpPr>
          <p:cNvPr id="134" name="Elipse 133">
            <a:extLst>
              <a:ext uri="{FF2B5EF4-FFF2-40B4-BE49-F238E27FC236}">
                <a16:creationId xmlns:a16="http://schemas.microsoft.com/office/drawing/2014/main" id="{C5A779F6-421D-6E29-4D69-66139B25DE81}"/>
              </a:ext>
            </a:extLst>
          </p:cNvPr>
          <p:cNvSpPr/>
          <p:nvPr/>
        </p:nvSpPr>
        <p:spPr>
          <a:xfrm>
            <a:off x="4362133" y="5382608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127B5AC5-0309-0362-B035-CCAFA687A083}"/>
              </a:ext>
            </a:extLst>
          </p:cNvPr>
          <p:cNvSpPr txBox="1"/>
          <p:nvPr/>
        </p:nvSpPr>
        <p:spPr>
          <a:xfrm>
            <a:off x="9033425" y="5326968"/>
            <a:ext cx="2875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Avoid bridge nodes in the network</a:t>
            </a:r>
          </a:p>
        </p:txBody>
      </p:sp>
      <p:sp>
        <p:nvSpPr>
          <p:cNvPr id="139" name="Elipse 138">
            <a:extLst>
              <a:ext uri="{FF2B5EF4-FFF2-40B4-BE49-F238E27FC236}">
                <a16:creationId xmlns:a16="http://schemas.microsoft.com/office/drawing/2014/main" id="{861AA563-7545-94A4-C2B6-9B7ED9225339}"/>
              </a:ext>
            </a:extLst>
          </p:cNvPr>
          <p:cNvSpPr/>
          <p:nvPr/>
        </p:nvSpPr>
        <p:spPr>
          <a:xfrm>
            <a:off x="8617774" y="5382608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Elipse 150">
            <a:extLst>
              <a:ext uri="{FF2B5EF4-FFF2-40B4-BE49-F238E27FC236}">
                <a16:creationId xmlns:a16="http://schemas.microsoft.com/office/drawing/2014/main" id="{7DA31D3C-ABB7-34A2-A622-E66C55BA9F28}"/>
              </a:ext>
            </a:extLst>
          </p:cNvPr>
          <p:cNvSpPr>
            <a:spLocks/>
          </p:cNvSpPr>
          <p:nvPr/>
        </p:nvSpPr>
        <p:spPr>
          <a:xfrm rot="20202814">
            <a:off x="9033425" y="3067691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49" name="Elipse 148">
            <a:extLst>
              <a:ext uri="{FF2B5EF4-FFF2-40B4-BE49-F238E27FC236}">
                <a16:creationId xmlns:a16="http://schemas.microsoft.com/office/drawing/2014/main" id="{73EDCF96-4AB1-07E9-D2DF-B5871C89A722}"/>
              </a:ext>
            </a:extLst>
          </p:cNvPr>
          <p:cNvSpPr>
            <a:spLocks/>
          </p:cNvSpPr>
          <p:nvPr/>
        </p:nvSpPr>
        <p:spPr>
          <a:xfrm rot="1238884">
            <a:off x="9033425" y="3922626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47" name="Elipse 146">
            <a:extLst>
              <a:ext uri="{FF2B5EF4-FFF2-40B4-BE49-F238E27FC236}">
                <a16:creationId xmlns:a16="http://schemas.microsoft.com/office/drawing/2014/main" id="{3BEA2FC4-ADB3-6A75-CD48-40480E6460F0}"/>
              </a:ext>
            </a:extLst>
          </p:cNvPr>
          <p:cNvSpPr>
            <a:spLocks/>
          </p:cNvSpPr>
          <p:nvPr/>
        </p:nvSpPr>
        <p:spPr>
          <a:xfrm rot="1166510">
            <a:off x="11036184" y="3067691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842BA3AB-8ED9-33D0-94B3-97B22037CDE5}"/>
              </a:ext>
            </a:extLst>
          </p:cNvPr>
          <p:cNvSpPr>
            <a:spLocks/>
          </p:cNvSpPr>
          <p:nvPr/>
        </p:nvSpPr>
        <p:spPr>
          <a:xfrm rot="20455857">
            <a:off x="11036184" y="3922626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A2A286A3-2F07-ECF7-18C9-139D9CCC87F5}"/>
              </a:ext>
            </a:extLst>
          </p:cNvPr>
          <p:cNvSpPr>
            <a:spLocks/>
          </p:cNvSpPr>
          <p:nvPr/>
        </p:nvSpPr>
        <p:spPr>
          <a:xfrm>
            <a:off x="5265030" y="3249583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85BE493C-3A34-9558-1CB1-635C531F756E}"/>
              </a:ext>
            </a:extLst>
          </p:cNvPr>
          <p:cNvSpPr>
            <a:spLocks/>
          </p:cNvSpPr>
          <p:nvPr/>
        </p:nvSpPr>
        <p:spPr>
          <a:xfrm>
            <a:off x="5265030" y="3825012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55" name="Elipse 154">
            <a:extLst>
              <a:ext uri="{FF2B5EF4-FFF2-40B4-BE49-F238E27FC236}">
                <a16:creationId xmlns:a16="http://schemas.microsoft.com/office/drawing/2014/main" id="{9D65772A-22E8-72D1-5DF1-33226A6F182C}"/>
              </a:ext>
            </a:extLst>
          </p:cNvPr>
          <p:cNvSpPr>
            <a:spLocks/>
          </p:cNvSpPr>
          <p:nvPr/>
        </p:nvSpPr>
        <p:spPr>
          <a:xfrm>
            <a:off x="6584823" y="3249583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56" name="Elipse 155">
            <a:extLst>
              <a:ext uri="{FF2B5EF4-FFF2-40B4-BE49-F238E27FC236}">
                <a16:creationId xmlns:a16="http://schemas.microsoft.com/office/drawing/2014/main" id="{B1B00DE1-0AA3-1674-F3D6-9D8C271982D3}"/>
              </a:ext>
            </a:extLst>
          </p:cNvPr>
          <p:cNvSpPr>
            <a:spLocks/>
          </p:cNvSpPr>
          <p:nvPr/>
        </p:nvSpPr>
        <p:spPr>
          <a:xfrm>
            <a:off x="6584823" y="3850549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A90BC85B-BDC6-B46A-2B03-0E18489B2F47}"/>
              </a:ext>
            </a:extLst>
          </p:cNvPr>
          <p:cNvSpPr>
            <a:spLocks/>
          </p:cNvSpPr>
          <p:nvPr/>
        </p:nvSpPr>
        <p:spPr>
          <a:xfrm rot="20026649">
            <a:off x="5933560" y="2850176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58" name="Elipse 157">
            <a:extLst>
              <a:ext uri="{FF2B5EF4-FFF2-40B4-BE49-F238E27FC236}">
                <a16:creationId xmlns:a16="http://schemas.microsoft.com/office/drawing/2014/main" id="{11C3893B-78C7-0836-923F-1ABB6634908F}"/>
              </a:ext>
            </a:extLst>
          </p:cNvPr>
          <p:cNvSpPr>
            <a:spLocks/>
          </p:cNvSpPr>
          <p:nvPr/>
        </p:nvSpPr>
        <p:spPr>
          <a:xfrm rot="20435805">
            <a:off x="5933560" y="4261620"/>
            <a:ext cx="324880" cy="324880"/>
          </a:xfrm>
          <a:prstGeom prst="ellipse">
            <a:avLst/>
          </a:prstGeom>
          <a:noFill/>
          <a:ln w="28575">
            <a:solidFill>
              <a:srgbClr val="142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cxnSp>
        <p:nvCxnSpPr>
          <p:cNvPr id="160" name="Conector reto 159">
            <a:extLst>
              <a:ext uri="{FF2B5EF4-FFF2-40B4-BE49-F238E27FC236}">
                <a16:creationId xmlns:a16="http://schemas.microsoft.com/office/drawing/2014/main" id="{20A5EFCA-58AB-034A-B2E1-16CE524C6916}"/>
              </a:ext>
            </a:extLst>
          </p:cNvPr>
          <p:cNvCxnSpPr>
            <a:cxnSpLocks/>
            <a:stCxn id="157" idx="2"/>
            <a:endCxn id="153" idx="7"/>
          </p:cNvCxnSpPr>
          <p:nvPr/>
        </p:nvCxnSpPr>
        <p:spPr>
          <a:xfrm flipH="1">
            <a:off x="5542332" y="3084391"/>
            <a:ext cx="407946" cy="212770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48A6D346-C5DF-2BE0-2F1D-4546C6020891}"/>
              </a:ext>
            </a:extLst>
          </p:cNvPr>
          <p:cNvCxnSpPr>
            <a:cxnSpLocks/>
            <a:stCxn id="155" idx="1"/>
            <a:endCxn id="157" idx="5"/>
          </p:cNvCxnSpPr>
          <p:nvPr/>
        </p:nvCxnSpPr>
        <p:spPr>
          <a:xfrm flipH="1" flipV="1">
            <a:off x="6249794" y="3064904"/>
            <a:ext cx="382607" cy="232257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>
            <a:extLst>
              <a:ext uri="{FF2B5EF4-FFF2-40B4-BE49-F238E27FC236}">
                <a16:creationId xmlns:a16="http://schemas.microsoft.com/office/drawing/2014/main" id="{AE9A1063-C56F-E856-A4D0-76E9038EF604}"/>
              </a:ext>
            </a:extLst>
          </p:cNvPr>
          <p:cNvCxnSpPr>
            <a:cxnSpLocks/>
            <a:stCxn id="158" idx="1"/>
            <a:endCxn id="154" idx="5"/>
          </p:cNvCxnSpPr>
          <p:nvPr/>
        </p:nvCxnSpPr>
        <p:spPr>
          <a:xfrm flipH="1" flipV="1">
            <a:off x="5542332" y="4102314"/>
            <a:ext cx="407171" cy="251567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>
            <a:extLst>
              <a:ext uri="{FF2B5EF4-FFF2-40B4-BE49-F238E27FC236}">
                <a16:creationId xmlns:a16="http://schemas.microsoft.com/office/drawing/2014/main" id="{5AAFF19B-A15F-E660-5BAA-596AA765BF0C}"/>
              </a:ext>
            </a:extLst>
          </p:cNvPr>
          <p:cNvCxnSpPr>
            <a:cxnSpLocks/>
            <a:stCxn id="156" idx="3"/>
            <a:endCxn id="158" idx="6"/>
          </p:cNvCxnSpPr>
          <p:nvPr/>
        </p:nvCxnSpPr>
        <p:spPr>
          <a:xfrm flipH="1">
            <a:off x="6249214" y="4127851"/>
            <a:ext cx="383187" cy="242244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>
            <a:extLst>
              <a:ext uri="{FF2B5EF4-FFF2-40B4-BE49-F238E27FC236}">
                <a16:creationId xmlns:a16="http://schemas.microsoft.com/office/drawing/2014/main" id="{5C627AF4-95DD-4E5D-2600-649E248A0174}"/>
              </a:ext>
            </a:extLst>
          </p:cNvPr>
          <p:cNvCxnSpPr>
            <a:cxnSpLocks/>
            <a:stCxn id="154" idx="0"/>
            <a:endCxn id="153" idx="4"/>
          </p:cNvCxnSpPr>
          <p:nvPr/>
        </p:nvCxnSpPr>
        <p:spPr>
          <a:xfrm flipV="1">
            <a:off x="5427470" y="3574463"/>
            <a:ext cx="0" cy="250549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>
            <a:extLst>
              <a:ext uri="{FF2B5EF4-FFF2-40B4-BE49-F238E27FC236}">
                <a16:creationId xmlns:a16="http://schemas.microsoft.com/office/drawing/2014/main" id="{920AE3D2-C875-9A68-EA80-F7F71B93EBDB}"/>
              </a:ext>
            </a:extLst>
          </p:cNvPr>
          <p:cNvCxnSpPr>
            <a:cxnSpLocks/>
            <a:stCxn id="155" idx="4"/>
            <a:endCxn id="156" idx="0"/>
          </p:cNvCxnSpPr>
          <p:nvPr/>
        </p:nvCxnSpPr>
        <p:spPr>
          <a:xfrm>
            <a:off x="6747263" y="3574463"/>
            <a:ext cx="0" cy="276086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to 181">
            <a:extLst>
              <a:ext uri="{FF2B5EF4-FFF2-40B4-BE49-F238E27FC236}">
                <a16:creationId xmlns:a16="http://schemas.microsoft.com/office/drawing/2014/main" id="{120625A6-EE45-3B47-4A8C-DEF010E4A006}"/>
              </a:ext>
            </a:extLst>
          </p:cNvPr>
          <p:cNvCxnSpPr>
            <a:cxnSpLocks/>
            <a:stCxn id="154" idx="7"/>
            <a:endCxn id="155" idx="3"/>
          </p:cNvCxnSpPr>
          <p:nvPr/>
        </p:nvCxnSpPr>
        <p:spPr>
          <a:xfrm flipV="1">
            <a:off x="5542332" y="3526885"/>
            <a:ext cx="1090069" cy="345705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to 182">
            <a:extLst>
              <a:ext uri="{FF2B5EF4-FFF2-40B4-BE49-F238E27FC236}">
                <a16:creationId xmlns:a16="http://schemas.microsoft.com/office/drawing/2014/main" id="{E51B6B71-FD8A-2CCF-73C4-0CF4263191DB}"/>
              </a:ext>
            </a:extLst>
          </p:cNvPr>
          <p:cNvCxnSpPr>
            <a:cxnSpLocks/>
            <a:stCxn id="153" idx="5"/>
            <a:endCxn id="156" idx="1"/>
          </p:cNvCxnSpPr>
          <p:nvPr/>
        </p:nvCxnSpPr>
        <p:spPr>
          <a:xfrm>
            <a:off x="5542332" y="3526885"/>
            <a:ext cx="1090069" cy="371242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to 187">
            <a:extLst>
              <a:ext uri="{FF2B5EF4-FFF2-40B4-BE49-F238E27FC236}">
                <a16:creationId xmlns:a16="http://schemas.microsoft.com/office/drawing/2014/main" id="{84E81FF4-F32E-66C5-1104-67B2FB57C209}"/>
              </a:ext>
            </a:extLst>
          </p:cNvPr>
          <p:cNvCxnSpPr>
            <a:cxnSpLocks/>
            <a:stCxn id="157" idx="3"/>
            <a:endCxn id="154" idx="7"/>
          </p:cNvCxnSpPr>
          <p:nvPr/>
        </p:nvCxnSpPr>
        <p:spPr>
          <a:xfrm flipH="1">
            <a:off x="5542332" y="3166410"/>
            <a:ext cx="501380" cy="706180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>
            <a:extLst>
              <a:ext uri="{FF2B5EF4-FFF2-40B4-BE49-F238E27FC236}">
                <a16:creationId xmlns:a16="http://schemas.microsoft.com/office/drawing/2014/main" id="{B3BB2500-6B7C-EA2D-B9C1-B61D6DFA40B8}"/>
              </a:ext>
            </a:extLst>
          </p:cNvPr>
          <p:cNvCxnSpPr>
            <a:cxnSpLocks/>
            <a:stCxn id="157" idx="4"/>
            <a:endCxn id="156" idx="1"/>
          </p:cNvCxnSpPr>
          <p:nvPr/>
        </p:nvCxnSpPr>
        <p:spPr>
          <a:xfrm>
            <a:off x="6167775" y="3158338"/>
            <a:ext cx="464626" cy="739789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>
            <a:extLst>
              <a:ext uri="{FF2B5EF4-FFF2-40B4-BE49-F238E27FC236}">
                <a16:creationId xmlns:a16="http://schemas.microsoft.com/office/drawing/2014/main" id="{484992BD-E120-6A6D-A9D3-67AE11CB997C}"/>
              </a:ext>
            </a:extLst>
          </p:cNvPr>
          <p:cNvCxnSpPr>
            <a:cxnSpLocks/>
            <a:stCxn id="158" idx="0"/>
            <a:endCxn id="153" idx="5"/>
          </p:cNvCxnSpPr>
          <p:nvPr/>
        </p:nvCxnSpPr>
        <p:spPr>
          <a:xfrm flipH="1" flipV="1">
            <a:off x="5542332" y="3526885"/>
            <a:ext cx="499703" cy="743961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to 194">
            <a:extLst>
              <a:ext uri="{FF2B5EF4-FFF2-40B4-BE49-F238E27FC236}">
                <a16:creationId xmlns:a16="http://schemas.microsoft.com/office/drawing/2014/main" id="{F211FB95-53A1-8DD3-F7C3-7145BED26841}"/>
              </a:ext>
            </a:extLst>
          </p:cNvPr>
          <p:cNvCxnSpPr>
            <a:cxnSpLocks/>
            <a:stCxn id="155" idx="3"/>
            <a:endCxn id="158" idx="7"/>
          </p:cNvCxnSpPr>
          <p:nvPr/>
        </p:nvCxnSpPr>
        <p:spPr>
          <a:xfrm flipH="1">
            <a:off x="6166179" y="3526885"/>
            <a:ext cx="466222" cy="750678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reto 199">
            <a:extLst>
              <a:ext uri="{FF2B5EF4-FFF2-40B4-BE49-F238E27FC236}">
                <a16:creationId xmlns:a16="http://schemas.microsoft.com/office/drawing/2014/main" id="{6F14947A-A0C2-0AB5-B72D-FBD0918F2EB1}"/>
              </a:ext>
            </a:extLst>
          </p:cNvPr>
          <p:cNvCxnSpPr>
            <a:cxnSpLocks/>
            <a:stCxn id="154" idx="6"/>
            <a:endCxn id="156" idx="2"/>
          </p:cNvCxnSpPr>
          <p:nvPr/>
        </p:nvCxnSpPr>
        <p:spPr>
          <a:xfrm>
            <a:off x="5589910" y="3987452"/>
            <a:ext cx="994913" cy="25537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>
            <a:extLst>
              <a:ext uri="{FF2B5EF4-FFF2-40B4-BE49-F238E27FC236}">
                <a16:creationId xmlns:a16="http://schemas.microsoft.com/office/drawing/2014/main" id="{CF7C06C7-D1D4-7F33-FEA3-45AAF420B510}"/>
              </a:ext>
            </a:extLst>
          </p:cNvPr>
          <p:cNvCxnSpPr>
            <a:cxnSpLocks/>
            <a:stCxn id="153" idx="6"/>
            <a:endCxn id="155" idx="2"/>
          </p:cNvCxnSpPr>
          <p:nvPr/>
        </p:nvCxnSpPr>
        <p:spPr>
          <a:xfrm>
            <a:off x="5589910" y="3412023"/>
            <a:ext cx="994913" cy="0"/>
          </a:xfrm>
          <a:prstGeom prst="line">
            <a:avLst/>
          </a:prstGeom>
          <a:ln w="19050">
            <a:solidFill>
              <a:srgbClr val="142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Elipse 205">
            <a:extLst>
              <a:ext uri="{FF2B5EF4-FFF2-40B4-BE49-F238E27FC236}">
                <a16:creationId xmlns:a16="http://schemas.microsoft.com/office/drawing/2014/main" id="{C248D05B-FA20-F768-46CA-88170D9067C7}"/>
              </a:ext>
            </a:extLst>
          </p:cNvPr>
          <p:cNvSpPr>
            <a:spLocks/>
          </p:cNvSpPr>
          <p:nvPr/>
        </p:nvSpPr>
        <p:spPr>
          <a:xfrm rot="20323094">
            <a:off x="10034804" y="3484608"/>
            <a:ext cx="324880" cy="32488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4234B"/>
              </a:solidFill>
            </a:endParaRPr>
          </a:p>
        </p:txBody>
      </p:sp>
      <p:cxnSp>
        <p:nvCxnSpPr>
          <p:cNvPr id="207" name="Conector reto 206">
            <a:extLst>
              <a:ext uri="{FF2B5EF4-FFF2-40B4-BE49-F238E27FC236}">
                <a16:creationId xmlns:a16="http://schemas.microsoft.com/office/drawing/2014/main" id="{54FC83F0-AA5C-D8AF-0807-E2D303277E94}"/>
              </a:ext>
            </a:extLst>
          </p:cNvPr>
          <p:cNvCxnSpPr>
            <a:cxnSpLocks/>
            <a:stCxn id="206" idx="1"/>
            <a:endCxn id="151" idx="5"/>
          </p:cNvCxnSpPr>
          <p:nvPr/>
        </p:nvCxnSpPr>
        <p:spPr>
          <a:xfrm flipH="1" flipV="1">
            <a:off x="9346779" y="3290228"/>
            <a:ext cx="701746" cy="2914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to 209">
            <a:extLst>
              <a:ext uri="{FF2B5EF4-FFF2-40B4-BE49-F238E27FC236}">
                <a16:creationId xmlns:a16="http://schemas.microsoft.com/office/drawing/2014/main" id="{B63A41E5-145C-AC59-DC14-6400CA362071}"/>
              </a:ext>
            </a:extLst>
          </p:cNvPr>
          <p:cNvCxnSpPr>
            <a:cxnSpLocks/>
            <a:stCxn id="206" idx="2"/>
            <a:endCxn id="149" idx="7"/>
          </p:cNvCxnSpPr>
          <p:nvPr/>
        </p:nvCxnSpPr>
        <p:spPr>
          <a:xfrm flipH="1">
            <a:off x="9343852" y="3706006"/>
            <a:ext cx="702029" cy="3120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>
            <a:extLst>
              <a:ext uri="{FF2B5EF4-FFF2-40B4-BE49-F238E27FC236}">
                <a16:creationId xmlns:a16="http://schemas.microsoft.com/office/drawing/2014/main" id="{3B8C805F-597A-3042-6457-FDEACA565346}"/>
              </a:ext>
            </a:extLst>
          </p:cNvPr>
          <p:cNvCxnSpPr>
            <a:cxnSpLocks/>
            <a:stCxn id="147" idx="3"/>
            <a:endCxn id="206" idx="6"/>
          </p:cNvCxnSpPr>
          <p:nvPr/>
        </p:nvCxnSpPr>
        <p:spPr>
          <a:xfrm flipH="1">
            <a:off x="10348607" y="3300212"/>
            <a:ext cx="703473" cy="2878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>
            <a:extLst>
              <a:ext uri="{FF2B5EF4-FFF2-40B4-BE49-F238E27FC236}">
                <a16:creationId xmlns:a16="http://schemas.microsoft.com/office/drawing/2014/main" id="{EFBC6651-925C-2BF1-25E6-95A17716FBAC}"/>
              </a:ext>
            </a:extLst>
          </p:cNvPr>
          <p:cNvCxnSpPr>
            <a:cxnSpLocks/>
            <a:stCxn id="206" idx="5"/>
            <a:endCxn id="145" idx="1"/>
          </p:cNvCxnSpPr>
          <p:nvPr/>
        </p:nvCxnSpPr>
        <p:spPr>
          <a:xfrm>
            <a:off x="10345963" y="3712387"/>
            <a:ext cx="706576" cy="301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reto 224">
            <a:extLst>
              <a:ext uri="{FF2B5EF4-FFF2-40B4-BE49-F238E27FC236}">
                <a16:creationId xmlns:a16="http://schemas.microsoft.com/office/drawing/2014/main" id="{C2EF74E6-CA01-1B98-4289-8E8BD0F0039D}"/>
              </a:ext>
            </a:extLst>
          </p:cNvPr>
          <p:cNvCxnSpPr>
            <a:cxnSpLocks/>
            <a:stCxn id="147" idx="2"/>
            <a:endCxn id="151" idx="6"/>
          </p:cNvCxnSpPr>
          <p:nvPr/>
        </p:nvCxnSpPr>
        <p:spPr>
          <a:xfrm flipH="1" flipV="1">
            <a:off x="9345073" y="3165914"/>
            <a:ext cx="1700373" cy="10149"/>
          </a:xfrm>
          <a:prstGeom prst="line">
            <a:avLst/>
          </a:prstGeom>
          <a:ln w="19050">
            <a:solidFill>
              <a:srgbClr val="14234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>
            <a:extLst>
              <a:ext uri="{FF2B5EF4-FFF2-40B4-BE49-F238E27FC236}">
                <a16:creationId xmlns:a16="http://schemas.microsoft.com/office/drawing/2014/main" id="{494503B2-840F-EF7D-4E6A-044A27070951}"/>
              </a:ext>
            </a:extLst>
          </p:cNvPr>
          <p:cNvCxnSpPr>
            <a:cxnSpLocks/>
            <a:stCxn id="145" idx="2"/>
            <a:endCxn id="149" idx="6"/>
          </p:cNvCxnSpPr>
          <p:nvPr/>
        </p:nvCxnSpPr>
        <p:spPr>
          <a:xfrm flipH="1">
            <a:off x="9347871" y="4138136"/>
            <a:ext cx="1697227" cy="4211"/>
          </a:xfrm>
          <a:prstGeom prst="line">
            <a:avLst/>
          </a:prstGeom>
          <a:ln w="19050">
            <a:solidFill>
              <a:srgbClr val="14234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>
            <a:extLst>
              <a:ext uri="{FF2B5EF4-FFF2-40B4-BE49-F238E27FC236}">
                <a16:creationId xmlns:a16="http://schemas.microsoft.com/office/drawing/2014/main" id="{033C4A82-3467-53FE-2401-72A4A61FD296}"/>
              </a:ext>
            </a:extLst>
          </p:cNvPr>
          <p:cNvCxnSpPr>
            <a:cxnSpLocks/>
            <a:stCxn id="149" idx="1"/>
            <a:endCxn id="151" idx="3"/>
          </p:cNvCxnSpPr>
          <p:nvPr/>
        </p:nvCxnSpPr>
        <p:spPr>
          <a:xfrm flipV="1">
            <a:off x="9128885" y="3381045"/>
            <a:ext cx="6883" cy="556034"/>
          </a:xfrm>
          <a:prstGeom prst="line">
            <a:avLst/>
          </a:prstGeom>
          <a:ln w="19050">
            <a:solidFill>
              <a:srgbClr val="14234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>
            <a:extLst>
              <a:ext uri="{FF2B5EF4-FFF2-40B4-BE49-F238E27FC236}">
                <a16:creationId xmlns:a16="http://schemas.microsoft.com/office/drawing/2014/main" id="{91B31985-E16D-CF31-803C-9BCA88C206BB}"/>
              </a:ext>
            </a:extLst>
          </p:cNvPr>
          <p:cNvCxnSpPr>
            <a:cxnSpLocks/>
            <a:stCxn id="145" idx="7"/>
            <a:endCxn id="147" idx="5"/>
          </p:cNvCxnSpPr>
          <p:nvPr/>
        </p:nvCxnSpPr>
        <p:spPr>
          <a:xfrm flipH="1" flipV="1">
            <a:off x="11268705" y="3376675"/>
            <a:ext cx="952" cy="562306"/>
          </a:xfrm>
          <a:prstGeom prst="line">
            <a:avLst/>
          </a:prstGeom>
          <a:ln w="19050">
            <a:solidFill>
              <a:srgbClr val="14234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CaixaDeTexto 255">
            <a:extLst>
              <a:ext uri="{FF2B5EF4-FFF2-40B4-BE49-F238E27FC236}">
                <a16:creationId xmlns:a16="http://schemas.microsoft.com/office/drawing/2014/main" id="{197AA5D3-45B6-7B70-71F0-CA287E477BFE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26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222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D2A394D-18F8-E2CA-FC1D-E4853F8A8297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10903234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Training</a:t>
            </a:r>
            <a:endParaRPr lang="en-US" sz="40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B2689E5-6423-17F2-6CB6-E18C49128B6E}"/>
              </a:ext>
            </a:extLst>
          </p:cNvPr>
          <p:cNvCxnSpPr>
            <a:cxnSpLocks/>
          </p:cNvCxnSpPr>
          <p:nvPr/>
        </p:nvCxnSpPr>
        <p:spPr>
          <a:xfrm>
            <a:off x="680936" y="1682885"/>
            <a:ext cx="1080743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BFB106D-CD7D-FB02-A757-56E7BF40E8D9}"/>
              </a:ext>
            </a:extLst>
          </p:cNvPr>
          <p:cNvSpPr txBox="1"/>
          <p:nvPr/>
        </p:nvSpPr>
        <p:spPr>
          <a:xfrm>
            <a:off x="680936" y="1951968"/>
            <a:ext cx="476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3. Gradual Increase in number of agents</a:t>
            </a:r>
            <a:endParaRPr lang="pt-BR" dirty="0">
              <a:solidFill>
                <a:srgbClr val="14234B"/>
              </a:solidFill>
              <a:latin typeface="Bodoni MT" panose="020B0604020202020204" pitchFamily="18" charset="0"/>
              <a:ea typeface="+mj-lt"/>
              <a:cs typeface="Aldhabi" panose="020B0604020202020204" pitchFamily="2" charset="-78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30950DF-18B8-CD9D-1B8D-29F6C1B7791A}"/>
              </a:ext>
            </a:extLst>
          </p:cNvPr>
          <p:cNvSpPr txBox="1"/>
          <p:nvPr/>
        </p:nvSpPr>
        <p:spPr>
          <a:xfrm>
            <a:off x="633304" y="1149517"/>
            <a:ext cx="10855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4234B"/>
                </a:solidFill>
                <a:latin typeface="+mj-lt"/>
              </a:rPr>
              <a:t>Increase complexity of the network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21B4149-D392-C43D-BA5B-9ABA88C823F7}"/>
              </a:ext>
            </a:extLst>
          </p:cNvPr>
          <p:cNvSpPr txBox="1"/>
          <p:nvPr/>
        </p:nvSpPr>
        <p:spPr>
          <a:xfrm>
            <a:off x="6432347" y="4111614"/>
            <a:ext cx="691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3</a:t>
            </a:r>
            <a:endParaRPr lang="pt-BR" sz="40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E160C74A-5490-A363-6D2B-D352F431963C}"/>
              </a:ext>
            </a:extLst>
          </p:cNvPr>
          <p:cNvCxnSpPr>
            <a:cxnSpLocks/>
          </p:cNvCxnSpPr>
          <p:nvPr/>
        </p:nvCxnSpPr>
        <p:spPr>
          <a:xfrm>
            <a:off x="6028925" y="5708246"/>
            <a:ext cx="548213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41">
            <a:extLst>
              <a:ext uri="{FF2B5EF4-FFF2-40B4-BE49-F238E27FC236}">
                <a16:creationId xmlns:a16="http://schemas.microsoft.com/office/drawing/2014/main" id="{E5F43CB6-A28C-A0BA-0ED8-7C005372666B}"/>
              </a:ext>
            </a:extLst>
          </p:cNvPr>
          <p:cNvSpPr/>
          <p:nvPr/>
        </p:nvSpPr>
        <p:spPr>
          <a:xfrm>
            <a:off x="6390129" y="4824919"/>
            <a:ext cx="775686" cy="883327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A31E64E-4D5E-6631-C0DF-543BD0A2928C}"/>
              </a:ext>
            </a:extLst>
          </p:cNvPr>
          <p:cNvSpPr txBox="1"/>
          <p:nvPr/>
        </p:nvSpPr>
        <p:spPr>
          <a:xfrm>
            <a:off x="7568735" y="3473493"/>
            <a:ext cx="691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5</a:t>
            </a:r>
            <a:endParaRPr lang="pt-BR" sz="4000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5C3F5F12-3C51-3C26-C681-47F6245E8E99}"/>
              </a:ext>
            </a:extLst>
          </p:cNvPr>
          <p:cNvSpPr/>
          <p:nvPr/>
        </p:nvSpPr>
        <p:spPr>
          <a:xfrm>
            <a:off x="7522496" y="4181383"/>
            <a:ext cx="775686" cy="1526863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6D673DA-2D06-9267-F070-7C11604B915F}"/>
              </a:ext>
            </a:extLst>
          </p:cNvPr>
          <p:cNvSpPr/>
          <p:nvPr/>
        </p:nvSpPr>
        <p:spPr>
          <a:xfrm>
            <a:off x="8662904" y="3548975"/>
            <a:ext cx="775686" cy="2159272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C361ACE-53A2-D4F7-35C8-CD4C67A78036}"/>
              </a:ext>
            </a:extLst>
          </p:cNvPr>
          <p:cNvSpPr txBox="1"/>
          <p:nvPr/>
        </p:nvSpPr>
        <p:spPr>
          <a:xfrm>
            <a:off x="8705122" y="2854421"/>
            <a:ext cx="691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7</a:t>
            </a:r>
            <a:endParaRPr lang="pt-BR" sz="4000" dirty="0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8F42E528-4559-710E-72BE-EC30DF7723D6}"/>
              </a:ext>
            </a:extLst>
          </p:cNvPr>
          <p:cNvSpPr/>
          <p:nvPr/>
        </p:nvSpPr>
        <p:spPr>
          <a:xfrm>
            <a:off x="10378697" y="2786974"/>
            <a:ext cx="775686" cy="2921272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C2143B2-3782-291A-C01A-B6913E09E8A0}"/>
              </a:ext>
            </a:extLst>
          </p:cNvPr>
          <p:cNvSpPr txBox="1"/>
          <p:nvPr/>
        </p:nvSpPr>
        <p:spPr>
          <a:xfrm>
            <a:off x="10420915" y="2084430"/>
            <a:ext cx="691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N</a:t>
            </a:r>
            <a:endParaRPr lang="pt-BR" sz="4000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7B41F97-DC91-592D-0C69-3B15CB20E6A1}"/>
              </a:ext>
            </a:extLst>
          </p:cNvPr>
          <p:cNvSpPr txBox="1"/>
          <p:nvPr/>
        </p:nvSpPr>
        <p:spPr>
          <a:xfrm>
            <a:off x="9752759" y="4270920"/>
            <a:ext cx="2692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…</a:t>
            </a:r>
            <a:endParaRPr lang="pt-BR" sz="3200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E4B30F5-5328-F1CE-4204-736E85848E26}"/>
              </a:ext>
            </a:extLst>
          </p:cNvPr>
          <p:cNvSpPr txBox="1"/>
          <p:nvPr/>
        </p:nvSpPr>
        <p:spPr>
          <a:xfrm>
            <a:off x="1217718" y="2961898"/>
            <a:ext cx="4224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Generate more complex behaviors in the network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D04C44F-67CD-0F1B-5A14-48539FECDBDD}"/>
              </a:ext>
            </a:extLst>
          </p:cNvPr>
          <p:cNvSpPr/>
          <p:nvPr/>
        </p:nvSpPr>
        <p:spPr>
          <a:xfrm>
            <a:off x="802067" y="3017538"/>
            <a:ext cx="265741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0F87664-D930-1BF8-FA8E-A59DADC11D12}"/>
              </a:ext>
            </a:extLst>
          </p:cNvPr>
          <p:cNvSpPr txBox="1"/>
          <p:nvPr/>
        </p:nvSpPr>
        <p:spPr>
          <a:xfrm>
            <a:off x="1217718" y="3953134"/>
            <a:ext cx="4224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Maximum number will depend on time available</a:t>
            </a: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C8559A5F-61F5-A12C-ECF6-8AE32E8D510C}"/>
              </a:ext>
            </a:extLst>
          </p:cNvPr>
          <p:cNvSpPr/>
          <p:nvPr/>
        </p:nvSpPr>
        <p:spPr>
          <a:xfrm>
            <a:off x="802067" y="4008774"/>
            <a:ext cx="265741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963E679-8BEC-FC40-1A71-919A2FB04081}"/>
              </a:ext>
            </a:extLst>
          </p:cNvPr>
          <p:cNvSpPr txBox="1"/>
          <p:nvPr/>
        </p:nvSpPr>
        <p:spPr>
          <a:xfrm>
            <a:off x="1217718" y="4944370"/>
            <a:ext cx="4224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Larger the N, the better</a:t>
            </a: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FD1058AF-1495-76C7-1AA1-E2908727F802}"/>
              </a:ext>
            </a:extLst>
          </p:cNvPr>
          <p:cNvSpPr/>
          <p:nvPr/>
        </p:nvSpPr>
        <p:spPr>
          <a:xfrm>
            <a:off x="802067" y="5000010"/>
            <a:ext cx="265741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38636CF-1924-5CD1-E622-474C2A5020E8}"/>
              </a:ext>
            </a:extLst>
          </p:cNvPr>
          <p:cNvSpPr txBox="1"/>
          <p:nvPr/>
        </p:nvSpPr>
        <p:spPr>
          <a:xfrm>
            <a:off x="7589338" y="5787320"/>
            <a:ext cx="2231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# Agents</a:t>
            </a:r>
            <a:endParaRPr lang="pt-BR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52642803-F810-0174-3B35-3A3040E4168A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27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46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EAE5DD-6139-CA41-25A9-32B5D383CDF4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AA8D0E-50F4-B14A-25C0-F4EA23975361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580BA5-83AA-07D4-73B4-D2649C19FC61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05EF1-A696-AE3F-D98E-B6D415D23D4A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27E871-D20D-21FE-76CB-16D2D2BDA3D6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5AA34D-D54B-3D61-F924-D3EBD221032F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10903234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Plan of Action</a:t>
            </a:r>
            <a:endParaRPr lang="en-US" sz="40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994629E-9EF3-88DD-0A0F-AE0E0BF8F527}"/>
              </a:ext>
            </a:extLst>
          </p:cNvPr>
          <p:cNvCxnSpPr>
            <a:cxnSpLocks/>
          </p:cNvCxnSpPr>
          <p:nvPr/>
        </p:nvCxnSpPr>
        <p:spPr>
          <a:xfrm>
            <a:off x="703634" y="2292485"/>
            <a:ext cx="107847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2DF7586-0A5B-5C27-4005-020F841F29E5}"/>
              </a:ext>
            </a:extLst>
          </p:cNvPr>
          <p:cNvSpPr txBox="1"/>
          <p:nvPr/>
        </p:nvSpPr>
        <p:spPr>
          <a:xfrm>
            <a:off x="680936" y="1923153"/>
            <a:ext cx="1043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Activity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5F23770-A2AE-10D2-1171-B48139ECB9F8}"/>
              </a:ext>
            </a:extLst>
          </p:cNvPr>
          <p:cNvSpPr/>
          <p:nvPr/>
        </p:nvSpPr>
        <p:spPr>
          <a:xfrm>
            <a:off x="5943600" y="2501561"/>
            <a:ext cx="797698" cy="364176"/>
          </a:xfrm>
          <a:prstGeom prst="round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5BEF33C-86C9-989E-0284-BFDB6A08928E}"/>
              </a:ext>
            </a:extLst>
          </p:cNvPr>
          <p:cNvSpPr/>
          <p:nvPr/>
        </p:nvSpPr>
        <p:spPr>
          <a:xfrm>
            <a:off x="5943600" y="2975928"/>
            <a:ext cx="1496536" cy="364176"/>
          </a:xfrm>
          <a:prstGeom prst="round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FF8B11-5CDC-87C6-3881-C442E90712FB}"/>
              </a:ext>
            </a:extLst>
          </p:cNvPr>
          <p:cNvSpPr/>
          <p:nvPr/>
        </p:nvSpPr>
        <p:spPr>
          <a:xfrm>
            <a:off x="5943598" y="3449006"/>
            <a:ext cx="1496536" cy="364176"/>
          </a:xfrm>
          <a:prstGeom prst="round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3B45452-D338-C342-3819-61F05381AC8A}"/>
              </a:ext>
            </a:extLst>
          </p:cNvPr>
          <p:cNvSpPr/>
          <p:nvPr/>
        </p:nvSpPr>
        <p:spPr>
          <a:xfrm>
            <a:off x="5943598" y="3922084"/>
            <a:ext cx="1790702" cy="364176"/>
          </a:xfrm>
          <a:prstGeom prst="round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E223B9-6620-2BD8-DAAC-24B57B511F01}"/>
              </a:ext>
            </a:extLst>
          </p:cNvPr>
          <p:cNvSpPr/>
          <p:nvPr/>
        </p:nvSpPr>
        <p:spPr>
          <a:xfrm>
            <a:off x="7734300" y="4395162"/>
            <a:ext cx="708254" cy="364176"/>
          </a:xfrm>
          <a:prstGeom prst="round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8E3EFD6-5F33-C684-6241-F3A2F71CE057}"/>
              </a:ext>
            </a:extLst>
          </p:cNvPr>
          <p:cNvSpPr/>
          <p:nvPr/>
        </p:nvSpPr>
        <p:spPr>
          <a:xfrm>
            <a:off x="8442554" y="4868240"/>
            <a:ext cx="882422" cy="364176"/>
          </a:xfrm>
          <a:prstGeom prst="round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4F74CE22-5016-E761-EE05-ACA1278814C7}"/>
              </a:ext>
            </a:extLst>
          </p:cNvPr>
          <p:cNvSpPr/>
          <p:nvPr/>
        </p:nvSpPr>
        <p:spPr>
          <a:xfrm>
            <a:off x="9324976" y="5341318"/>
            <a:ext cx="1061157" cy="364176"/>
          </a:xfrm>
          <a:prstGeom prst="round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8012D80-FDC8-3B7E-153C-527366CBAFA7}"/>
              </a:ext>
            </a:extLst>
          </p:cNvPr>
          <p:cNvSpPr/>
          <p:nvPr/>
        </p:nvSpPr>
        <p:spPr>
          <a:xfrm>
            <a:off x="10386134" y="5814393"/>
            <a:ext cx="843841" cy="364176"/>
          </a:xfrm>
          <a:prstGeom prst="round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8657297-5ED1-D4C3-5CA2-5C8F05DCCBCE}"/>
              </a:ext>
            </a:extLst>
          </p:cNvPr>
          <p:cNvSpPr txBox="1"/>
          <p:nvPr/>
        </p:nvSpPr>
        <p:spPr>
          <a:xfrm>
            <a:off x="680936" y="2514372"/>
            <a:ext cx="314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234B"/>
                </a:solidFill>
                <a:latin typeface="+mj-lt"/>
              </a:rPr>
              <a:t>Modeling of the problem as an MDP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05BDD30-16DF-B756-8BBF-6BDCFFF52895}"/>
              </a:ext>
            </a:extLst>
          </p:cNvPr>
          <p:cNvSpPr txBox="1"/>
          <p:nvPr/>
        </p:nvSpPr>
        <p:spPr>
          <a:xfrm>
            <a:off x="703633" y="2987708"/>
            <a:ext cx="3306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234B"/>
                </a:solidFill>
                <a:latin typeface="+mj-lt"/>
              </a:rPr>
              <a:t>Define reward functions of each task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230217E-BCEF-01E6-6656-FCD28DF7658E}"/>
              </a:ext>
            </a:extLst>
          </p:cNvPr>
          <p:cNvSpPr txBox="1"/>
          <p:nvPr/>
        </p:nvSpPr>
        <p:spPr>
          <a:xfrm>
            <a:off x="703634" y="3461044"/>
            <a:ext cx="30111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234B"/>
                </a:solidFill>
                <a:latin typeface="+mj-lt"/>
              </a:rPr>
              <a:t>Define DNN architecture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6DA7A52-7C29-EE0D-473B-2DCCA848DBE2}"/>
              </a:ext>
            </a:extLst>
          </p:cNvPr>
          <p:cNvSpPr txBox="1"/>
          <p:nvPr/>
        </p:nvSpPr>
        <p:spPr>
          <a:xfrm>
            <a:off x="703634" y="3934380"/>
            <a:ext cx="30111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234B"/>
                </a:solidFill>
                <a:latin typeface="+mj-lt"/>
              </a:rPr>
              <a:t>Design simulator and start training 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2DB1DBD-FD5C-934E-ABC4-CFC8357AE9A1}"/>
              </a:ext>
            </a:extLst>
          </p:cNvPr>
          <p:cNvSpPr txBox="1"/>
          <p:nvPr/>
        </p:nvSpPr>
        <p:spPr>
          <a:xfrm>
            <a:off x="703634" y="4407716"/>
            <a:ext cx="30111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234B"/>
                </a:solidFill>
                <a:latin typeface="+mj-lt"/>
              </a:rPr>
              <a:t>Present results for Task 1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6548B4A-7822-0EFE-38A9-562D770BF1D8}"/>
              </a:ext>
            </a:extLst>
          </p:cNvPr>
          <p:cNvSpPr txBox="1"/>
          <p:nvPr/>
        </p:nvSpPr>
        <p:spPr>
          <a:xfrm>
            <a:off x="680936" y="4881051"/>
            <a:ext cx="30111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234B"/>
                </a:solidFill>
                <a:latin typeface="+mj-lt"/>
              </a:rPr>
              <a:t>Present results for Task 2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4AD921-898E-9002-4752-9DFE13D8C974}"/>
              </a:ext>
            </a:extLst>
          </p:cNvPr>
          <p:cNvSpPr txBox="1"/>
          <p:nvPr/>
        </p:nvSpPr>
        <p:spPr>
          <a:xfrm>
            <a:off x="680936" y="5354386"/>
            <a:ext cx="30111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234B"/>
                </a:solidFill>
                <a:latin typeface="+mj-lt"/>
              </a:rPr>
              <a:t>Present results for Task 3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06691A9-1637-0060-D892-D315492C2309}"/>
              </a:ext>
            </a:extLst>
          </p:cNvPr>
          <p:cNvSpPr txBox="1"/>
          <p:nvPr/>
        </p:nvSpPr>
        <p:spPr>
          <a:xfrm>
            <a:off x="5418742" y="1909954"/>
            <a:ext cx="1043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Jun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D2BBA16-4B3B-4D47-9E8F-F5262DE42A86}"/>
              </a:ext>
            </a:extLst>
          </p:cNvPr>
          <p:cNvSpPr txBox="1"/>
          <p:nvPr/>
        </p:nvSpPr>
        <p:spPr>
          <a:xfrm>
            <a:off x="6429439" y="1909954"/>
            <a:ext cx="1043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Jul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AE39451-E282-65CE-DEBE-4D3B55CA7404}"/>
              </a:ext>
            </a:extLst>
          </p:cNvPr>
          <p:cNvSpPr txBox="1"/>
          <p:nvPr/>
        </p:nvSpPr>
        <p:spPr>
          <a:xfrm>
            <a:off x="7440136" y="1909954"/>
            <a:ext cx="1043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Aug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EF9580-40F4-DBBF-7B5F-FA8DD3BF32A9}"/>
              </a:ext>
            </a:extLst>
          </p:cNvPr>
          <p:cNvSpPr txBox="1"/>
          <p:nvPr/>
        </p:nvSpPr>
        <p:spPr>
          <a:xfrm>
            <a:off x="8450833" y="1909954"/>
            <a:ext cx="1043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Sep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D02EB8A-A6F4-F4F3-0CE4-CAB07C9B363C}"/>
              </a:ext>
            </a:extLst>
          </p:cNvPr>
          <p:cNvSpPr txBox="1"/>
          <p:nvPr/>
        </p:nvSpPr>
        <p:spPr>
          <a:xfrm>
            <a:off x="9461530" y="1909954"/>
            <a:ext cx="1043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Oct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86A1917-B01F-1F56-9BDE-35F88110C2EB}"/>
              </a:ext>
            </a:extLst>
          </p:cNvPr>
          <p:cNvSpPr txBox="1"/>
          <p:nvPr/>
        </p:nvSpPr>
        <p:spPr>
          <a:xfrm>
            <a:off x="10472229" y="1909954"/>
            <a:ext cx="1043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Nov</a:t>
            </a:r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36D697-B751-965F-CAA5-4CC81815BDB0}"/>
              </a:ext>
            </a:extLst>
          </p:cNvPr>
          <p:cNvCxnSpPr>
            <a:cxnSpLocks/>
          </p:cNvCxnSpPr>
          <p:nvPr/>
        </p:nvCxnSpPr>
        <p:spPr>
          <a:xfrm>
            <a:off x="5436809" y="1950242"/>
            <a:ext cx="0" cy="286647"/>
          </a:xfrm>
          <a:prstGeom prst="line">
            <a:avLst/>
          </a:prstGeom>
          <a:ln w="19050">
            <a:solidFill>
              <a:srgbClr val="055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2263F12C-2B9F-0569-31E5-1B3C2B5B6C0D}"/>
              </a:ext>
            </a:extLst>
          </p:cNvPr>
          <p:cNvCxnSpPr>
            <a:cxnSpLocks/>
          </p:cNvCxnSpPr>
          <p:nvPr/>
        </p:nvCxnSpPr>
        <p:spPr>
          <a:xfrm>
            <a:off x="6438724" y="1950242"/>
            <a:ext cx="0" cy="286647"/>
          </a:xfrm>
          <a:prstGeom prst="line">
            <a:avLst/>
          </a:prstGeom>
          <a:ln w="19050">
            <a:solidFill>
              <a:srgbClr val="055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4620CA4-4744-372C-D16A-C06A14E96777}"/>
              </a:ext>
            </a:extLst>
          </p:cNvPr>
          <p:cNvCxnSpPr>
            <a:cxnSpLocks/>
          </p:cNvCxnSpPr>
          <p:nvPr/>
        </p:nvCxnSpPr>
        <p:spPr>
          <a:xfrm>
            <a:off x="7440639" y="1950242"/>
            <a:ext cx="0" cy="286647"/>
          </a:xfrm>
          <a:prstGeom prst="line">
            <a:avLst/>
          </a:prstGeom>
          <a:ln w="19050">
            <a:solidFill>
              <a:srgbClr val="055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188D17E1-49A8-7423-AF82-2CABFAB23F83}"/>
              </a:ext>
            </a:extLst>
          </p:cNvPr>
          <p:cNvCxnSpPr>
            <a:cxnSpLocks/>
          </p:cNvCxnSpPr>
          <p:nvPr/>
        </p:nvCxnSpPr>
        <p:spPr>
          <a:xfrm>
            <a:off x="8442554" y="1950242"/>
            <a:ext cx="0" cy="286647"/>
          </a:xfrm>
          <a:prstGeom prst="line">
            <a:avLst/>
          </a:prstGeom>
          <a:ln w="19050">
            <a:solidFill>
              <a:srgbClr val="055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DBA94EE-5AB9-D33A-4E67-DAFD2E9EEB66}"/>
              </a:ext>
            </a:extLst>
          </p:cNvPr>
          <p:cNvCxnSpPr>
            <a:cxnSpLocks/>
          </p:cNvCxnSpPr>
          <p:nvPr/>
        </p:nvCxnSpPr>
        <p:spPr>
          <a:xfrm>
            <a:off x="9444469" y="1950242"/>
            <a:ext cx="0" cy="286647"/>
          </a:xfrm>
          <a:prstGeom prst="line">
            <a:avLst/>
          </a:prstGeom>
          <a:ln w="19050">
            <a:solidFill>
              <a:srgbClr val="055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B1B37100-C2EF-6863-D02C-F256DECC4B6B}"/>
              </a:ext>
            </a:extLst>
          </p:cNvPr>
          <p:cNvCxnSpPr>
            <a:cxnSpLocks/>
          </p:cNvCxnSpPr>
          <p:nvPr/>
        </p:nvCxnSpPr>
        <p:spPr>
          <a:xfrm>
            <a:off x="10446384" y="1950242"/>
            <a:ext cx="0" cy="286647"/>
          </a:xfrm>
          <a:prstGeom prst="line">
            <a:avLst/>
          </a:prstGeom>
          <a:ln w="19050">
            <a:solidFill>
              <a:srgbClr val="055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A81DE7E-E5F9-6187-4F4B-2F3B7D8FA938}"/>
              </a:ext>
            </a:extLst>
          </p:cNvPr>
          <p:cNvCxnSpPr>
            <a:cxnSpLocks/>
          </p:cNvCxnSpPr>
          <p:nvPr/>
        </p:nvCxnSpPr>
        <p:spPr>
          <a:xfrm>
            <a:off x="11448300" y="1950242"/>
            <a:ext cx="0" cy="286647"/>
          </a:xfrm>
          <a:prstGeom prst="line">
            <a:avLst/>
          </a:prstGeom>
          <a:ln w="19050">
            <a:solidFill>
              <a:srgbClr val="055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D1B25D5-076E-5BC4-BBD7-6BF7ACA7242F}"/>
              </a:ext>
            </a:extLst>
          </p:cNvPr>
          <p:cNvSpPr txBox="1"/>
          <p:nvPr/>
        </p:nvSpPr>
        <p:spPr>
          <a:xfrm>
            <a:off x="680936" y="5827721"/>
            <a:ext cx="30111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234B"/>
                </a:solidFill>
                <a:latin typeface="+mj-lt"/>
              </a:rPr>
              <a:t>Wrap up and writing of TG-2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0810F77-D859-7445-0544-ECB1639A52AF}"/>
              </a:ext>
            </a:extLst>
          </p:cNvPr>
          <p:cNvSpPr txBox="1"/>
          <p:nvPr/>
        </p:nvSpPr>
        <p:spPr>
          <a:xfrm>
            <a:off x="4375652" y="1903863"/>
            <a:ext cx="1043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Deadline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8EE3E2B-AE2C-CD86-7E6C-CACE57077187}"/>
              </a:ext>
            </a:extLst>
          </p:cNvPr>
          <p:cNvSpPr txBox="1"/>
          <p:nvPr/>
        </p:nvSpPr>
        <p:spPr>
          <a:xfrm>
            <a:off x="4364896" y="2527042"/>
            <a:ext cx="1061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15/Jul</a:t>
            </a:r>
            <a:endParaRPr lang="pt-BR" b="1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C6FBE26-EA4D-E20F-107B-D9D245A18B72}"/>
              </a:ext>
            </a:extLst>
          </p:cNvPr>
          <p:cNvSpPr txBox="1"/>
          <p:nvPr/>
        </p:nvSpPr>
        <p:spPr>
          <a:xfrm>
            <a:off x="4364896" y="2996653"/>
            <a:ext cx="1061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29/Jul</a:t>
            </a:r>
            <a:endParaRPr lang="pt-BR" b="1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0F96412-23A5-D56C-F6A5-C73663C50C8A}"/>
              </a:ext>
            </a:extLst>
          </p:cNvPr>
          <p:cNvSpPr txBox="1"/>
          <p:nvPr/>
        </p:nvSpPr>
        <p:spPr>
          <a:xfrm>
            <a:off x="4364896" y="3466264"/>
            <a:ext cx="1061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29/Jul</a:t>
            </a:r>
            <a:endParaRPr lang="pt-BR" b="1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38FEDA3-FC15-3CC3-E367-FC1C414304D9}"/>
              </a:ext>
            </a:extLst>
          </p:cNvPr>
          <p:cNvSpPr txBox="1"/>
          <p:nvPr/>
        </p:nvSpPr>
        <p:spPr>
          <a:xfrm>
            <a:off x="4364896" y="3935875"/>
            <a:ext cx="1061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12/Aug</a:t>
            </a:r>
            <a:endParaRPr lang="pt-BR" b="1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30E193D-17FD-B849-87CB-FD3D60BE0634}"/>
              </a:ext>
            </a:extLst>
          </p:cNvPr>
          <p:cNvSpPr txBox="1"/>
          <p:nvPr/>
        </p:nvSpPr>
        <p:spPr>
          <a:xfrm>
            <a:off x="4364896" y="4405486"/>
            <a:ext cx="1061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26/Aug</a:t>
            </a:r>
            <a:endParaRPr lang="pt-BR" b="1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DD2032D-878B-688E-2765-A18C24D31CD6}"/>
              </a:ext>
            </a:extLst>
          </p:cNvPr>
          <p:cNvSpPr txBox="1"/>
          <p:nvPr/>
        </p:nvSpPr>
        <p:spPr>
          <a:xfrm>
            <a:off x="4364896" y="4875097"/>
            <a:ext cx="1061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23/Sep</a:t>
            </a:r>
            <a:endParaRPr lang="pt-BR" b="1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4E6951B-93A7-2251-F95E-C0CADA0CFA67}"/>
              </a:ext>
            </a:extLst>
          </p:cNvPr>
          <p:cNvSpPr txBox="1"/>
          <p:nvPr/>
        </p:nvSpPr>
        <p:spPr>
          <a:xfrm>
            <a:off x="4364896" y="5344708"/>
            <a:ext cx="1061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21/Oct</a:t>
            </a:r>
            <a:endParaRPr lang="pt-BR" b="1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09E4FD55-CF88-B3B8-B0EA-0CD339FD9820}"/>
              </a:ext>
            </a:extLst>
          </p:cNvPr>
          <p:cNvSpPr txBox="1"/>
          <p:nvPr/>
        </p:nvSpPr>
        <p:spPr>
          <a:xfrm>
            <a:off x="4364896" y="5814320"/>
            <a:ext cx="1061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-</a:t>
            </a:r>
            <a:endParaRPr lang="pt-BR" b="1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84ADED5-C059-FEC0-151E-F5EE4D5B5A1B}"/>
              </a:ext>
            </a:extLst>
          </p:cNvPr>
          <p:cNvSpPr txBox="1"/>
          <p:nvPr/>
        </p:nvSpPr>
        <p:spPr>
          <a:xfrm>
            <a:off x="11525250" y="6269463"/>
            <a:ext cx="39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28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480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971FB54-02CE-E0EF-204D-C293E5D9E9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48150" y="2235200"/>
            <a:ext cx="3695700" cy="2387600"/>
          </a:xfrm>
        </p:spPr>
        <p:txBody>
          <a:bodyPr anchor="ctr">
            <a:no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Thank You &amp;</a:t>
            </a:r>
            <a:b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</a:br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Questions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72288FA-27F8-C24A-C935-222964E7EFE4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F9ECDDB-00ED-F8DE-4B48-56C990EB0FB7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A1210B-6402-5D27-89EE-F1FDDB23C236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8DE8869-09B9-CCE5-EE35-347FF4DEE416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647E73-EE95-DA41-93D3-2F2E08E578FA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33E0476-3C97-B24D-7CB9-D3502465C657}"/>
              </a:ext>
            </a:extLst>
          </p:cNvPr>
          <p:cNvSpPr/>
          <p:nvPr/>
        </p:nvSpPr>
        <p:spPr>
          <a:xfrm>
            <a:off x="9259283" y="4307293"/>
            <a:ext cx="710119" cy="710119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1E9983B-98C1-CBED-3037-A4EDDA2EAB1C}"/>
              </a:ext>
            </a:extLst>
          </p:cNvPr>
          <p:cNvSpPr/>
          <p:nvPr/>
        </p:nvSpPr>
        <p:spPr>
          <a:xfrm>
            <a:off x="9906086" y="2445861"/>
            <a:ext cx="2856690" cy="2856690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99ABA85-778C-F8D4-798E-ED819D4E154A}"/>
              </a:ext>
            </a:extLst>
          </p:cNvPr>
          <p:cNvSpPr/>
          <p:nvPr/>
        </p:nvSpPr>
        <p:spPr>
          <a:xfrm>
            <a:off x="10191347" y="5541097"/>
            <a:ext cx="1482031" cy="1482031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DE3178D-D2F4-C961-EC0E-60025A880828}"/>
              </a:ext>
            </a:extLst>
          </p:cNvPr>
          <p:cNvSpPr/>
          <p:nvPr/>
        </p:nvSpPr>
        <p:spPr>
          <a:xfrm>
            <a:off x="7889133" y="5252935"/>
            <a:ext cx="1755420" cy="1755420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267F556-A852-B720-2B7D-6376F3A78343}"/>
              </a:ext>
            </a:extLst>
          </p:cNvPr>
          <p:cNvSpPr/>
          <p:nvPr/>
        </p:nvSpPr>
        <p:spPr>
          <a:xfrm flipH="1">
            <a:off x="9661713" y="6383182"/>
            <a:ext cx="342090" cy="342090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8EA3991-34F0-A420-3EDA-A6402401061C}"/>
              </a:ext>
            </a:extLst>
          </p:cNvPr>
          <p:cNvSpPr/>
          <p:nvPr/>
        </p:nvSpPr>
        <p:spPr>
          <a:xfrm>
            <a:off x="10963956" y="496111"/>
            <a:ext cx="1842507" cy="1842507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251E643-54E9-A364-257E-EA67A7FED493}"/>
              </a:ext>
            </a:extLst>
          </p:cNvPr>
          <p:cNvSpPr/>
          <p:nvPr/>
        </p:nvSpPr>
        <p:spPr>
          <a:xfrm>
            <a:off x="9646163" y="5064006"/>
            <a:ext cx="477091" cy="477091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FEAFDD8-0E6C-2AAB-BAE7-0DD0911560BC}"/>
              </a:ext>
            </a:extLst>
          </p:cNvPr>
          <p:cNvSpPr/>
          <p:nvPr/>
        </p:nvSpPr>
        <p:spPr>
          <a:xfrm>
            <a:off x="161869" y="-1180290"/>
            <a:ext cx="2856690" cy="2856690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539CBE7-E365-4D2F-999A-6F275AA02E38}"/>
              </a:ext>
            </a:extLst>
          </p:cNvPr>
          <p:cNvSpPr/>
          <p:nvPr/>
        </p:nvSpPr>
        <p:spPr>
          <a:xfrm>
            <a:off x="-570776" y="1453400"/>
            <a:ext cx="1842507" cy="1842507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80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971FB54-02CE-E0EF-204D-C293E5D9E9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Introduction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72288FA-27F8-C24A-C935-222964E7EFE4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F9ECDDB-00ED-F8DE-4B48-56C990EB0FB7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A1210B-6402-5D27-89EE-F1FDDB23C236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8DE8869-09B9-CCE5-EE35-347FF4DEE416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647E73-EE95-DA41-93D3-2F2E08E578FA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38C4C6-668F-9AE4-4DC4-0EC4055F4ABA}"/>
              </a:ext>
            </a:extLst>
          </p:cNvPr>
          <p:cNvSpPr/>
          <p:nvPr/>
        </p:nvSpPr>
        <p:spPr>
          <a:xfrm>
            <a:off x="9235675" y="-181575"/>
            <a:ext cx="3139529" cy="3139529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F6C886-23D9-382D-D964-AC892FC98AED}"/>
              </a:ext>
            </a:extLst>
          </p:cNvPr>
          <p:cNvSpPr/>
          <p:nvPr/>
        </p:nvSpPr>
        <p:spPr>
          <a:xfrm flipH="1">
            <a:off x="10282528" y="3232727"/>
            <a:ext cx="557650" cy="557650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CFCEC8B-AFB5-A7EF-2150-C552A38519BE}"/>
              </a:ext>
            </a:extLst>
          </p:cNvPr>
          <p:cNvSpPr/>
          <p:nvPr/>
        </p:nvSpPr>
        <p:spPr>
          <a:xfrm>
            <a:off x="11034408" y="2945858"/>
            <a:ext cx="1206231" cy="1206231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86A8FB4-7975-6BB1-810A-8254C970AD86}"/>
              </a:ext>
            </a:extLst>
          </p:cNvPr>
          <p:cNvSpPr/>
          <p:nvPr/>
        </p:nvSpPr>
        <p:spPr>
          <a:xfrm>
            <a:off x="-48639" y="3173034"/>
            <a:ext cx="3115112" cy="3115112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DC64F40-4791-BEDF-A9E8-8662AFD33F2F}"/>
              </a:ext>
            </a:extLst>
          </p:cNvPr>
          <p:cNvSpPr/>
          <p:nvPr/>
        </p:nvSpPr>
        <p:spPr>
          <a:xfrm flipH="1">
            <a:off x="2600424" y="5814290"/>
            <a:ext cx="1251139" cy="1251139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83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585132" y="1"/>
            <a:ext cx="838376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14234B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55CD7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Motivation</a:t>
            </a:r>
            <a:endParaRPr lang="en-US" sz="4800" dirty="0">
              <a:solidFill>
                <a:srgbClr val="055CD7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B8FB09-48A0-1B9C-647D-3262F0C6E4CA}"/>
              </a:ext>
            </a:extLst>
          </p:cNvPr>
          <p:cNvSpPr txBox="1"/>
          <p:nvPr/>
        </p:nvSpPr>
        <p:spPr>
          <a:xfrm>
            <a:off x="5070085" y="775982"/>
            <a:ext cx="64075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23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endParaRPr lang="en-US" sz="2400" dirty="0">
              <a:solidFill>
                <a:srgbClr val="1423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j-lt"/>
              </a:rPr>
              <a:t>A group of relatively unsophisticated robots can form a networked team that realizes a range of behaviors well beyond the capabilities of the individuals by communicating and cooperating with team members.</a:t>
            </a:r>
          </a:p>
          <a:p>
            <a:r>
              <a:rPr lang="en-US" sz="2000" dirty="0">
                <a:solidFill>
                  <a:srgbClr val="14234B"/>
                </a:solidFill>
                <a:latin typeface="+mj-lt"/>
              </a:rPr>
              <a:t>____</a:t>
            </a:r>
          </a:p>
          <a:p>
            <a:endParaRPr lang="en-US" sz="2000" dirty="0">
              <a:solidFill>
                <a:srgbClr val="14234B"/>
              </a:solidFill>
              <a:latin typeface="+mj-lt"/>
            </a:endParaRPr>
          </a:p>
          <a:p>
            <a:r>
              <a:rPr lang="pt-BR" sz="1400" dirty="0">
                <a:solidFill>
                  <a:srgbClr val="14234B"/>
                </a:solidFill>
                <a:latin typeface="+mj-lt"/>
              </a:rPr>
              <a:t>The Grand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Challenges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of</a:t>
            </a:r>
            <a:r>
              <a:rPr lang="pt-BR" sz="1400" dirty="0">
                <a:solidFill>
                  <a:srgbClr val="14234B"/>
                </a:solidFill>
                <a:latin typeface="+mj-lt"/>
              </a:rPr>
              <a:t> Science </a:t>
            </a:r>
            <a:r>
              <a:rPr lang="pt-BR" sz="1400" dirty="0" err="1">
                <a:solidFill>
                  <a:srgbClr val="14234B"/>
                </a:solidFill>
                <a:latin typeface="+mj-lt"/>
              </a:rPr>
              <a:t>Robotics</a:t>
            </a:r>
            <a:endParaRPr lang="en-US" sz="1400" dirty="0">
              <a:solidFill>
                <a:srgbClr val="14234B"/>
              </a:solidFill>
              <a:latin typeface="+mj-lt"/>
            </a:endParaRPr>
          </a:p>
          <a:p>
            <a:r>
              <a:rPr lang="en-US" sz="1400" dirty="0">
                <a:solidFill>
                  <a:srgbClr val="14234B"/>
                </a:solidFill>
                <a:latin typeface="+mj-lt"/>
              </a:rPr>
              <a:t>Yang </a:t>
            </a:r>
            <a:r>
              <a:rPr lang="en-US" sz="1400" i="1" dirty="0">
                <a:solidFill>
                  <a:srgbClr val="14234B"/>
                </a:solidFill>
                <a:latin typeface="+mj-lt"/>
              </a:rPr>
              <a:t>et al</a:t>
            </a:r>
            <a:r>
              <a:rPr lang="en-US" sz="1400" dirty="0">
                <a:solidFill>
                  <a:srgbClr val="14234B"/>
                </a:solidFill>
                <a:latin typeface="+mj-lt"/>
              </a:rPr>
              <a:t>, 2018</a:t>
            </a:r>
            <a:endParaRPr lang="pt-BR" sz="1400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DA2FF9-54BE-440C-2188-73B2AF00952B}"/>
              </a:ext>
            </a:extLst>
          </p:cNvPr>
          <p:cNvSpPr txBox="1"/>
          <p:nvPr/>
        </p:nvSpPr>
        <p:spPr>
          <a:xfrm>
            <a:off x="5079610" y="5126928"/>
            <a:ext cx="6527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Drones can perform missions of exploration and reconnaissance in dangerous or extreme condition environments, after disaster events, in inhospitable settings or in military operations.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3DAF932-1D76-9E94-5D58-04360C38F094}"/>
              </a:ext>
            </a:extLst>
          </p:cNvPr>
          <p:cNvSpPr txBox="1"/>
          <p:nvPr/>
        </p:nvSpPr>
        <p:spPr>
          <a:xfrm>
            <a:off x="5079610" y="4398896"/>
            <a:ext cx="6527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Applications</a:t>
            </a:r>
            <a:endParaRPr lang="pt-BR" sz="2000" dirty="0">
              <a:solidFill>
                <a:srgbClr val="14234B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3D80FC0-06BA-83F6-F20A-B45FA50DCC8E}"/>
              </a:ext>
            </a:extLst>
          </p:cNvPr>
          <p:cNvSpPr txBox="1"/>
          <p:nvPr/>
        </p:nvSpPr>
        <p:spPr>
          <a:xfrm>
            <a:off x="11606868" y="6269463"/>
            <a:ext cx="317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4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229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016134FF-3641-6E58-4405-9406AEDB0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4793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494F705-2219-2CBA-D444-D7C2243A4BEF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7564569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Contextualization</a:t>
            </a:r>
            <a:endParaRPr lang="en-US" sz="40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DCF384-FC9B-AC46-08C7-8057BF874934}"/>
              </a:ext>
            </a:extLst>
          </p:cNvPr>
          <p:cNvSpPr txBox="1"/>
          <p:nvPr/>
        </p:nvSpPr>
        <p:spPr>
          <a:xfrm>
            <a:off x="1220043" y="2653330"/>
            <a:ext cx="4343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Most of what is attributed to multi-agent systems eventual success is the existence of robust network topologies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6316EF8-9292-37F2-9D70-9767C3101ACD}"/>
              </a:ext>
            </a:extLst>
          </p:cNvPr>
          <p:cNvSpPr/>
          <p:nvPr/>
        </p:nvSpPr>
        <p:spPr>
          <a:xfrm>
            <a:off x="800860" y="2711419"/>
            <a:ext cx="238991" cy="23899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1671375-C1C6-DFB4-E185-793C902C4836}"/>
              </a:ext>
            </a:extLst>
          </p:cNvPr>
          <p:cNvSpPr/>
          <p:nvPr/>
        </p:nvSpPr>
        <p:spPr>
          <a:xfrm>
            <a:off x="800860" y="4034247"/>
            <a:ext cx="238991" cy="23899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483E0B0-1BEA-6D8C-F298-81BD086EEE2C}"/>
              </a:ext>
            </a:extLst>
          </p:cNvPr>
          <p:cNvSpPr txBox="1"/>
          <p:nvPr/>
        </p:nvSpPr>
        <p:spPr>
          <a:xfrm>
            <a:off x="1220042" y="5356633"/>
            <a:ext cx="434325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+mj-lt"/>
              </a:rPr>
              <a:t>Ad Hoc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networks susceptible to enemy attacks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E09882F-BC39-D75C-7A1C-7976A4030B6B}"/>
              </a:ext>
            </a:extLst>
          </p:cNvPr>
          <p:cNvGrpSpPr/>
          <p:nvPr/>
        </p:nvGrpSpPr>
        <p:grpSpPr>
          <a:xfrm>
            <a:off x="6895653" y="524732"/>
            <a:ext cx="4461138" cy="3799641"/>
            <a:chOff x="6955386" y="524732"/>
            <a:chExt cx="4461138" cy="3799641"/>
          </a:xfrm>
        </p:grpSpPr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2324AFAD-FC32-BDB4-2B79-C6F6128B87A3}"/>
                </a:ext>
              </a:extLst>
            </p:cNvPr>
            <p:cNvSpPr>
              <a:spLocks/>
            </p:cNvSpPr>
            <p:nvPr/>
          </p:nvSpPr>
          <p:spPr>
            <a:xfrm rot="16639881">
              <a:off x="7243460" y="2710896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949B5AC8-1D22-100D-07D2-D8E91B04DB7D}"/>
                </a:ext>
              </a:extLst>
            </p:cNvPr>
            <p:cNvSpPr>
              <a:spLocks/>
            </p:cNvSpPr>
            <p:nvPr/>
          </p:nvSpPr>
          <p:spPr>
            <a:xfrm rot="15890232">
              <a:off x="8957702" y="3092148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Elipse 124">
              <a:extLst>
                <a:ext uri="{FF2B5EF4-FFF2-40B4-BE49-F238E27FC236}">
                  <a16:creationId xmlns:a16="http://schemas.microsoft.com/office/drawing/2014/main" id="{79F78BD9-526E-7572-636F-1676E71B42B0}"/>
                </a:ext>
              </a:extLst>
            </p:cNvPr>
            <p:cNvSpPr>
              <a:spLocks/>
            </p:cNvSpPr>
            <p:nvPr/>
          </p:nvSpPr>
          <p:spPr>
            <a:xfrm rot="15890232">
              <a:off x="9415474" y="1106358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BA6DA710-D4D9-A9A2-E1EA-1731C54E4AB6}"/>
                </a:ext>
              </a:extLst>
            </p:cNvPr>
            <p:cNvSpPr>
              <a:spLocks/>
            </p:cNvSpPr>
            <p:nvPr/>
          </p:nvSpPr>
          <p:spPr>
            <a:xfrm rot="15890232">
              <a:off x="10990149" y="2466033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7" name="Conector reto 126">
              <a:extLst>
                <a:ext uri="{FF2B5EF4-FFF2-40B4-BE49-F238E27FC236}">
                  <a16:creationId xmlns:a16="http://schemas.microsoft.com/office/drawing/2014/main" id="{73C463CC-186C-60B5-0383-3BD1D01FCD94}"/>
                </a:ext>
              </a:extLst>
            </p:cNvPr>
            <p:cNvCxnSpPr>
              <a:cxnSpLocks/>
              <a:stCxn id="123" idx="4"/>
              <a:endCxn id="124" idx="0"/>
            </p:cNvCxnSpPr>
            <p:nvPr/>
          </p:nvCxnSpPr>
          <p:spPr>
            <a:xfrm rot="15890232" flipH="1">
              <a:off x="8049036" y="2473453"/>
              <a:ext cx="491827" cy="128805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>
              <a:extLst>
                <a:ext uri="{FF2B5EF4-FFF2-40B4-BE49-F238E27FC236}">
                  <a16:creationId xmlns:a16="http://schemas.microsoft.com/office/drawing/2014/main" id="{0F8AE801-9B6F-7E60-68F4-2AE7E0A0ED2F}"/>
                </a:ext>
              </a:extLst>
            </p:cNvPr>
            <p:cNvCxnSpPr>
              <a:cxnSpLocks/>
              <a:stCxn id="125" idx="2"/>
              <a:endCxn id="124" idx="5"/>
            </p:cNvCxnSpPr>
            <p:nvPr/>
          </p:nvCxnSpPr>
          <p:spPr>
            <a:xfrm rot="15890232" flipH="1" flipV="1">
              <a:off x="8650481" y="2067789"/>
              <a:ext cx="1604049" cy="49688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to 128">
              <a:extLst>
                <a:ext uri="{FF2B5EF4-FFF2-40B4-BE49-F238E27FC236}">
                  <a16:creationId xmlns:a16="http://schemas.microsoft.com/office/drawing/2014/main" id="{EBBE2ED9-DC46-18D5-F323-295B748D0D14}"/>
                </a:ext>
              </a:extLst>
            </p:cNvPr>
            <p:cNvCxnSpPr>
              <a:cxnSpLocks/>
              <a:stCxn id="126" idx="1"/>
              <a:endCxn id="124" idx="4"/>
            </p:cNvCxnSpPr>
            <p:nvPr/>
          </p:nvCxnSpPr>
          <p:spPr>
            <a:xfrm rot="15890232" flipH="1" flipV="1">
              <a:off x="10051818" y="2165849"/>
              <a:ext cx="302960" cy="174805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9086E127-3A3C-38EE-8C75-5FF1BB475E4F}"/>
                </a:ext>
              </a:extLst>
            </p:cNvPr>
            <p:cNvCxnSpPr>
              <a:cxnSpLocks/>
              <a:stCxn id="126" idx="7"/>
              <a:endCxn id="125" idx="3"/>
            </p:cNvCxnSpPr>
            <p:nvPr/>
          </p:nvCxnSpPr>
          <p:spPr>
            <a:xfrm rot="15890232" flipV="1">
              <a:off x="9787372" y="1395721"/>
              <a:ext cx="1220414" cy="1170489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to 130">
              <a:extLst>
                <a:ext uri="{FF2B5EF4-FFF2-40B4-BE49-F238E27FC236}">
                  <a16:creationId xmlns:a16="http://schemas.microsoft.com/office/drawing/2014/main" id="{E92489CC-18D0-AA99-D98B-0862602585EB}"/>
                </a:ext>
              </a:extLst>
            </p:cNvPr>
            <p:cNvCxnSpPr>
              <a:cxnSpLocks/>
              <a:stCxn id="123" idx="5"/>
              <a:endCxn id="125" idx="1"/>
            </p:cNvCxnSpPr>
            <p:nvPr/>
          </p:nvCxnSpPr>
          <p:spPr>
            <a:xfrm rot="15890232">
              <a:off x="7958840" y="1115857"/>
              <a:ext cx="1160189" cy="200561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658A223D-E209-B2C4-77ED-C067409CF825}"/>
                </a:ext>
              </a:extLst>
            </p:cNvPr>
            <p:cNvSpPr>
              <a:spLocks/>
            </p:cNvSpPr>
            <p:nvPr/>
          </p:nvSpPr>
          <p:spPr>
            <a:xfrm rot="15890232">
              <a:off x="7834963" y="1356782"/>
              <a:ext cx="389538" cy="389538"/>
            </a:xfrm>
            <a:prstGeom prst="ellipse">
              <a:avLst/>
            </a:prstGeom>
            <a:noFill/>
            <a:ln w="28575">
              <a:solidFill>
                <a:srgbClr val="142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33" name="Conector reto 132">
              <a:extLst>
                <a:ext uri="{FF2B5EF4-FFF2-40B4-BE49-F238E27FC236}">
                  <a16:creationId xmlns:a16="http://schemas.microsoft.com/office/drawing/2014/main" id="{F4DA6535-F898-32C2-E032-2BCB9895C72E}"/>
                </a:ext>
              </a:extLst>
            </p:cNvPr>
            <p:cNvCxnSpPr>
              <a:cxnSpLocks/>
              <a:stCxn id="132" idx="3"/>
              <a:endCxn id="124" idx="7"/>
            </p:cNvCxnSpPr>
            <p:nvPr/>
          </p:nvCxnSpPr>
          <p:spPr>
            <a:xfrm rot="15890232" flipH="1">
              <a:off x="7814145" y="2075943"/>
              <a:ext cx="1553913" cy="6865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to 133">
              <a:extLst>
                <a:ext uri="{FF2B5EF4-FFF2-40B4-BE49-F238E27FC236}">
                  <a16:creationId xmlns:a16="http://schemas.microsoft.com/office/drawing/2014/main" id="{BA4363A6-95EA-6052-FAFF-33ED44655A1D}"/>
                </a:ext>
              </a:extLst>
            </p:cNvPr>
            <p:cNvCxnSpPr>
              <a:cxnSpLocks/>
              <a:stCxn id="132" idx="4"/>
              <a:endCxn id="125" idx="0"/>
            </p:cNvCxnSpPr>
            <p:nvPr/>
          </p:nvCxnSpPr>
          <p:spPr>
            <a:xfrm rot="15890232">
              <a:off x="8766397" y="822792"/>
              <a:ext cx="107183" cy="120709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to 134">
              <a:extLst>
                <a:ext uri="{FF2B5EF4-FFF2-40B4-BE49-F238E27FC236}">
                  <a16:creationId xmlns:a16="http://schemas.microsoft.com/office/drawing/2014/main" id="{E6A81508-7644-43DE-36FA-7FAE26070CDD}"/>
                </a:ext>
              </a:extLst>
            </p:cNvPr>
            <p:cNvCxnSpPr>
              <a:cxnSpLocks/>
              <a:stCxn id="123" idx="6"/>
              <a:endCxn id="132" idx="1"/>
            </p:cNvCxnSpPr>
            <p:nvPr/>
          </p:nvCxnSpPr>
          <p:spPr>
            <a:xfrm flipV="1">
              <a:off x="7463083" y="1701107"/>
              <a:ext cx="441879" cy="10113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Agrupar 140">
              <a:extLst>
                <a:ext uri="{FF2B5EF4-FFF2-40B4-BE49-F238E27FC236}">
                  <a16:creationId xmlns:a16="http://schemas.microsoft.com/office/drawing/2014/main" id="{3F223489-81C8-4B65-B14A-A00B69D8AEAE}"/>
                </a:ext>
              </a:extLst>
            </p:cNvPr>
            <p:cNvGrpSpPr/>
            <p:nvPr/>
          </p:nvGrpSpPr>
          <p:grpSpPr>
            <a:xfrm>
              <a:off x="6955386" y="1005641"/>
              <a:ext cx="581887" cy="581887"/>
              <a:chOff x="2453505" y="2409194"/>
              <a:chExt cx="581887" cy="581887"/>
            </a:xfrm>
          </p:grpSpPr>
          <p:sp>
            <p:nvSpPr>
              <p:cNvPr id="142" name="Elipse 141">
                <a:extLst>
                  <a:ext uri="{FF2B5EF4-FFF2-40B4-BE49-F238E27FC236}">
                    <a16:creationId xmlns:a16="http://schemas.microsoft.com/office/drawing/2014/main" id="{C5A255CD-15C8-430C-D48D-EFBFA3C31257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D0F812DA-AB79-79EA-3742-15D800542F3D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44" name="Agrupar 143">
              <a:extLst>
                <a:ext uri="{FF2B5EF4-FFF2-40B4-BE49-F238E27FC236}">
                  <a16:creationId xmlns:a16="http://schemas.microsoft.com/office/drawing/2014/main" id="{E41CD28C-FF38-54D7-D299-B5202C599592}"/>
                </a:ext>
              </a:extLst>
            </p:cNvPr>
            <p:cNvGrpSpPr/>
            <p:nvPr/>
          </p:nvGrpSpPr>
          <p:grpSpPr>
            <a:xfrm>
              <a:off x="8565233" y="734128"/>
              <a:ext cx="581887" cy="581887"/>
              <a:chOff x="2453505" y="2409194"/>
              <a:chExt cx="581887" cy="581887"/>
            </a:xfrm>
          </p:grpSpPr>
          <p:sp>
            <p:nvSpPr>
              <p:cNvPr id="145" name="Elipse 144">
                <a:extLst>
                  <a:ext uri="{FF2B5EF4-FFF2-40B4-BE49-F238E27FC236}">
                    <a16:creationId xmlns:a16="http://schemas.microsoft.com/office/drawing/2014/main" id="{784EA1CC-03EC-2171-5B4F-661081B2AC1D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Elipse 145">
                <a:extLst>
                  <a:ext uri="{FF2B5EF4-FFF2-40B4-BE49-F238E27FC236}">
                    <a16:creationId xmlns:a16="http://schemas.microsoft.com/office/drawing/2014/main" id="{2233E380-2457-D35D-8E8E-EB5A4B2D7599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26D669A9-A290-B909-5BC0-39D2F11CC8FC}"/>
                </a:ext>
              </a:extLst>
            </p:cNvPr>
            <p:cNvGrpSpPr/>
            <p:nvPr/>
          </p:nvGrpSpPr>
          <p:grpSpPr>
            <a:xfrm>
              <a:off x="8304438" y="3645926"/>
              <a:ext cx="581887" cy="581887"/>
              <a:chOff x="2453505" y="2409194"/>
              <a:chExt cx="581887" cy="581887"/>
            </a:xfrm>
          </p:grpSpPr>
          <p:sp>
            <p:nvSpPr>
              <p:cNvPr id="148" name="Elipse 147">
                <a:extLst>
                  <a:ext uri="{FF2B5EF4-FFF2-40B4-BE49-F238E27FC236}">
                    <a16:creationId xmlns:a16="http://schemas.microsoft.com/office/drawing/2014/main" id="{882F1C07-B37D-9275-8966-83F6F100265C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9" name="Elipse 148">
                <a:extLst>
                  <a:ext uri="{FF2B5EF4-FFF2-40B4-BE49-F238E27FC236}">
                    <a16:creationId xmlns:a16="http://schemas.microsoft.com/office/drawing/2014/main" id="{EFBA3171-080A-21E5-B5FE-58C8583C33D5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93F18F4F-38F3-E338-DAF1-971B3B806B86}"/>
                </a:ext>
              </a:extLst>
            </p:cNvPr>
            <p:cNvGrpSpPr/>
            <p:nvPr/>
          </p:nvGrpSpPr>
          <p:grpSpPr>
            <a:xfrm>
              <a:off x="9565319" y="2053737"/>
              <a:ext cx="581887" cy="581887"/>
              <a:chOff x="2453505" y="2409194"/>
              <a:chExt cx="581887" cy="581887"/>
            </a:xfrm>
          </p:grpSpPr>
          <p:sp>
            <p:nvSpPr>
              <p:cNvPr id="151" name="Elipse 150">
                <a:extLst>
                  <a:ext uri="{FF2B5EF4-FFF2-40B4-BE49-F238E27FC236}">
                    <a16:creationId xmlns:a16="http://schemas.microsoft.com/office/drawing/2014/main" id="{C150A1DB-6AF3-9C48-934F-BD6160A02562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2" name="Elipse 151">
                <a:extLst>
                  <a:ext uri="{FF2B5EF4-FFF2-40B4-BE49-F238E27FC236}">
                    <a16:creationId xmlns:a16="http://schemas.microsoft.com/office/drawing/2014/main" id="{EE3867D8-846F-0A32-9CCE-3681DC8F9D78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FBC377CA-3013-F09A-7FD8-58883C9AF3D7}"/>
                </a:ext>
              </a:extLst>
            </p:cNvPr>
            <p:cNvGrpSpPr/>
            <p:nvPr/>
          </p:nvGrpSpPr>
          <p:grpSpPr>
            <a:xfrm>
              <a:off x="9912354" y="3742486"/>
              <a:ext cx="581887" cy="581887"/>
              <a:chOff x="2453505" y="2409194"/>
              <a:chExt cx="581887" cy="581887"/>
            </a:xfrm>
          </p:grpSpPr>
          <p:sp>
            <p:nvSpPr>
              <p:cNvPr id="154" name="Elipse 153">
                <a:extLst>
                  <a:ext uri="{FF2B5EF4-FFF2-40B4-BE49-F238E27FC236}">
                    <a16:creationId xmlns:a16="http://schemas.microsoft.com/office/drawing/2014/main" id="{522529A7-ACF3-158A-5797-58EACECCB158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5" name="Elipse 154">
                <a:extLst>
                  <a:ext uri="{FF2B5EF4-FFF2-40B4-BE49-F238E27FC236}">
                    <a16:creationId xmlns:a16="http://schemas.microsoft.com/office/drawing/2014/main" id="{8E0D7C6A-57F7-307B-6E84-765E969DEF45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6" name="Agrupar 155">
              <a:extLst>
                <a:ext uri="{FF2B5EF4-FFF2-40B4-BE49-F238E27FC236}">
                  <a16:creationId xmlns:a16="http://schemas.microsoft.com/office/drawing/2014/main" id="{3FC1EF06-04DC-66E5-2407-C881B5D9FF90}"/>
                </a:ext>
              </a:extLst>
            </p:cNvPr>
            <p:cNvGrpSpPr/>
            <p:nvPr/>
          </p:nvGrpSpPr>
          <p:grpSpPr>
            <a:xfrm>
              <a:off x="10834637" y="853152"/>
              <a:ext cx="581887" cy="581887"/>
              <a:chOff x="2453505" y="2409194"/>
              <a:chExt cx="581887" cy="581887"/>
            </a:xfrm>
          </p:grpSpPr>
          <p:sp>
            <p:nvSpPr>
              <p:cNvPr id="157" name="Elipse 156">
                <a:extLst>
                  <a:ext uri="{FF2B5EF4-FFF2-40B4-BE49-F238E27FC236}">
                    <a16:creationId xmlns:a16="http://schemas.microsoft.com/office/drawing/2014/main" id="{105C1173-993C-872D-2A6A-BBE27B37E777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659839" y="2620207"/>
                <a:ext cx="169220" cy="16922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8" name="Elipse 157">
                <a:extLst>
                  <a:ext uri="{FF2B5EF4-FFF2-40B4-BE49-F238E27FC236}">
                    <a16:creationId xmlns:a16="http://schemas.microsoft.com/office/drawing/2014/main" id="{B14DFB0D-F99B-0D48-C697-7E6957F3DD70}"/>
                  </a:ext>
                </a:extLst>
              </p:cNvPr>
              <p:cNvSpPr>
                <a:spLocks/>
              </p:cNvSpPr>
              <p:nvPr/>
            </p:nvSpPr>
            <p:spPr>
              <a:xfrm rot="15890232">
                <a:off x="2453505" y="2409194"/>
                <a:ext cx="581887" cy="581887"/>
              </a:xfrm>
              <a:prstGeom prst="ellips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59" name="Conector reto 158">
              <a:extLst>
                <a:ext uri="{FF2B5EF4-FFF2-40B4-BE49-F238E27FC236}">
                  <a16:creationId xmlns:a16="http://schemas.microsoft.com/office/drawing/2014/main" id="{9E6E0CF3-AD44-0B0B-D5CE-0D23FD5DA2C7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7225922" y="3024687"/>
              <a:ext cx="58137" cy="82498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>
              <a:extLst>
                <a:ext uri="{FF2B5EF4-FFF2-40B4-BE49-F238E27FC236}">
                  <a16:creationId xmlns:a16="http://schemas.microsoft.com/office/drawing/2014/main" id="{E443EB8B-730B-DA99-7650-58CF60C8F732}"/>
                </a:ext>
              </a:extLst>
            </p:cNvPr>
            <p:cNvCxnSpPr>
              <a:cxnSpLocks/>
              <a:stCxn id="124" idx="1"/>
            </p:cNvCxnSpPr>
            <p:nvPr/>
          </p:nvCxnSpPr>
          <p:spPr>
            <a:xfrm flipH="1">
              <a:off x="8175052" y="3436473"/>
              <a:ext cx="852649" cy="629328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>
              <a:extLst>
                <a:ext uri="{FF2B5EF4-FFF2-40B4-BE49-F238E27FC236}">
                  <a16:creationId xmlns:a16="http://schemas.microsoft.com/office/drawing/2014/main" id="{40EA952B-557D-6548-C7E4-F73A8CB23CD7}"/>
                </a:ext>
              </a:extLst>
            </p:cNvPr>
            <p:cNvCxnSpPr>
              <a:cxnSpLocks/>
              <a:endCxn id="132" idx="7"/>
            </p:cNvCxnSpPr>
            <p:nvPr/>
          </p:nvCxnSpPr>
          <p:spPr>
            <a:xfrm>
              <a:off x="7164514" y="683986"/>
              <a:ext cx="715662" cy="74279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>
              <a:extLst>
                <a:ext uri="{FF2B5EF4-FFF2-40B4-BE49-F238E27FC236}">
                  <a16:creationId xmlns:a16="http://schemas.microsoft.com/office/drawing/2014/main" id="{BB6F21CB-4506-8DE3-7FE6-548C269F055E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 flipH="1">
              <a:off x="8012206" y="524732"/>
              <a:ext cx="282743" cy="83284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>
              <a:extLst>
                <a:ext uri="{FF2B5EF4-FFF2-40B4-BE49-F238E27FC236}">
                  <a16:creationId xmlns:a16="http://schemas.microsoft.com/office/drawing/2014/main" id="{8EF42475-5238-413F-AD84-AF19D8A35079}"/>
                </a:ext>
              </a:extLst>
            </p:cNvPr>
            <p:cNvCxnSpPr>
              <a:cxnSpLocks/>
              <a:endCxn id="125" idx="6"/>
            </p:cNvCxnSpPr>
            <p:nvPr/>
          </p:nvCxnSpPr>
          <p:spPr>
            <a:xfrm>
              <a:off x="9589874" y="607713"/>
              <a:ext cx="2843" cy="49943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CaixaDeTexto 180">
            <a:extLst>
              <a:ext uri="{FF2B5EF4-FFF2-40B4-BE49-F238E27FC236}">
                <a16:creationId xmlns:a16="http://schemas.microsoft.com/office/drawing/2014/main" id="{74CFA5AB-AE65-F812-2286-EC9CF5F9ED03}"/>
              </a:ext>
            </a:extLst>
          </p:cNvPr>
          <p:cNvSpPr txBox="1"/>
          <p:nvPr/>
        </p:nvSpPr>
        <p:spPr>
          <a:xfrm>
            <a:off x="633304" y="1149517"/>
            <a:ext cx="56784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Reinforcement Learning in network topologies 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for coverage missions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B977D946-31DE-B612-B4D4-2FE700602B7C}"/>
              </a:ext>
            </a:extLst>
          </p:cNvPr>
          <p:cNvSpPr txBox="1"/>
          <p:nvPr/>
        </p:nvSpPr>
        <p:spPr>
          <a:xfrm>
            <a:off x="6680953" y="5376023"/>
            <a:ext cx="2230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Area Coverage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D59AF802-C440-9EFF-3D4D-5C6672CC7579}"/>
              </a:ext>
            </a:extLst>
          </p:cNvPr>
          <p:cNvSpPr txBox="1"/>
          <p:nvPr/>
        </p:nvSpPr>
        <p:spPr>
          <a:xfrm>
            <a:off x="6680954" y="5842194"/>
            <a:ext cx="229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Obstacle Avoidance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EDF97613-6B7A-74F4-F796-A20784629CCE}"/>
              </a:ext>
            </a:extLst>
          </p:cNvPr>
          <p:cNvSpPr txBox="1"/>
          <p:nvPr/>
        </p:nvSpPr>
        <p:spPr>
          <a:xfrm>
            <a:off x="9008616" y="5376023"/>
            <a:ext cx="281904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Connectivity Maintenance</a:t>
            </a:r>
          </a:p>
        </p:txBody>
      </p: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C163FD9A-5840-9F3E-8114-1F4B4ECE4584}"/>
              </a:ext>
            </a:extLst>
          </p:cNvPr>
          <p:cNvSpPr txBox="1"/>
          <p:nvPr/>
        </p:nvSpPr>
        <p:spPr>
          <a:xfrm>
            <a:off x="9008616" y="5841948"/>
            <a:ext cx="2819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Robustness Maintenance</a:t>
            </a:r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C3192B92-1F14-3DC7-8487-2EFC7D4B4CF2}"/>
              </a:ext>
            </a:extLst>
          </p:cNvPr>
          <p:cNvSpPr txBox="1"/>
          <p:nvPr/>
        </p:nvSpPr>
        <p:spPr>
          <a:xfrm>
            <a:off x="6680953" y="4845931"/>
            <a:ext cx="2819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Key characteristics</a:t>
            </a:r>
            <a:endParaRPr lang="pt-BR" dirty="0">
              <a:solidFill>
                <a:srgbClr val="14234B"/>
              </a:solidFill>
            </a:endParaRP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63240DF9-F718-F512-2B6F-AD89BCA643E2}"/>
              </a:ext>
            </a:extLst>
          </p:cNvPr>
          <p:cNvSpPr txBox="1"/>
          <p:nvPr/>
        </p:nvSpPr>
        <p:spPr>
          <a:xfrm>
            <a:off x="11606868" y="6269463"/>
            <a:ext cx="317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5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179441A6-DB3A-58C2-9D01-1B5CB601E92A}"/>
              </a:ext>
            </a:extLst>
          </p:cNvPr>
          <p:cNvSpPr/>
          <p:nvPr/>
        </p:nvSpPr>
        <p:spPr>
          <a:xfrm>
            <a:off x="803437" y="5421804"/>
            <a:ext cx="238991" cy="23899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F90425F7-97D0-4351-F6F6-8786D09C6896}"/>
              </a:ext>
            </a:extLst>
          </p:cNvPr>
          <p:cNvSpPr txBox="1"/>
          <p:nvPr/>
        </p:nvSpPr>
        <p:spPr>
          <a:xfrm>
            <a:off x="1220042" y="3963022"/>
            <a:ext cx="4343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Network explores a region, avoiding obstacles while maintaining connectivity and communicating possible points of interest</a:t>
            </a:r>
            <a:endParaRPr lang="pt-BR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561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971FB54-02CE-E0EF-204D-C293E5D9E9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Objective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72288FA-27F8-C24A-C935-222964E7EFE4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F9ECDDB-00ED-F8DE-4B48-56C990EB0FB7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A1210B-6402-5D27-89EE-F1FDDB23C236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8DE8869-09B9-CCE5-EE35-347FF4DEE416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647E73-EE95-DA41-93D3-2F2E08E578FA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38C4C6-668F-9AE4-4DC4-0EC4055F4ABA}"/>
              </a:ext>
            </a:extLst>
          </p:cNvPr>
          <p:cNvSpPr/>
          <p:nvPr/>
        </p:nvSpPr>
        <p:spPr>
          <a:xfrm>
            <a:off x="9235675" y="-181575"/>
            <a:ext cx="3139529" cy="3139529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F6C886-23D9-382D-D964-AC892FC98AED}"/>
              </a:ext>
            </a:extLst>
          </p:cNvPr>
          <p:cNvSpPr/>
          <p:nvPr/>
        </p:nvSpPr>
        <p:spPr>
          <a:xfrm flipH="1">
            <a:off x="10282528" y="3232727"/>
            <a:ext cx="557650" cy="557650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CFCEC8B-AFB5-A7EF-2150-C552A38519BE}"/>
              </a:ext>
            </a:extLst>
          </p:cNvPr>
          <p:cNvSpPr/>
          <p:nvPr/>
        </p:nvSpPr>
        <p:spPr>
          <a:xfrm>
            <a:off x="11034408" y="2945858"/>
            <a:ext cx="1206231" cy="1206231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86A8FB4-7975-6BB1-810A-8254C970AD86}"/>
              </a:ext>
            </a:extLst>
          </p:cNvPr>
          <p:cNvSpPr/>
          <p:nvPr/>
        </p:nvSpPr>
        <p:spPr>
          <a:xfrm>
            <a:off x="-48639" y="3173034"/>
            <a:ext cx="3115112" cy="3115112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DC64F40-4791-BEDF-A9E8-8662AFD33F2F}"/>
              </a:ext>
            </a:extLst>
          </p:cNvPr>
          <p:cNvSpPr/>
          <p:nvPr/>
        </p:nvSpPr>
        <p:spPr>
          <a:xfrm flipH="1">
            <a:off x="2600424" y="5814290"/>
            <a:ext cx="1251139" cy="1251139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85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DBDFB-7676-7449-043A-2FABD6EB06A0}"/>
              </a:ext>
            </a:extLst>
          </p:cNvPr>
          <p:cNvSpPr txBox="1">
            <a:spLocks/>
          </p:cNvSpPr>
          <p:nvPr/>
        </p:nvSpPr>
        <p:spPr>
          <a:xfrm>
            <a:off x="585132" y="1"/>
            <a:ext cx="838376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rgbClr val="14234B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3EA8F6-49D7-E5B6-ABF8-E910BD9D8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562764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40E5E8-36DA-CAB9-77AE-764E5784508A}"/>
              </a:ext>
            </a:extLst>
          </p:cNvPr>
          <p:cNvSpPr txBox="1">
            <a:spLocks/>
          </p:cNvSpPr>
          <p:nvPr/>
        </p:nvSpPr>
        <p:spPr>
          <a:xfrm>
            <a:off x="585132" y="3822970"/>
            <a:ext cx="39776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Objective of this Work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5C0581F-1982-1273-C670-5A20C08837AC}"/>
              </a:ext>
            </a:extLst>
          </p:cNvPr>
          <p:cNvSpPr txBox="1"/>
          <p:nvPr/>
        </p:nvSpPr>
        <p:spPr>
          <a:xfrm>
            <a:off x="5079610" y="1035120"/>
            <a:ext cx="6529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To train an agent that is capable of cooperation with </a:t>
            </a:r>
            <a:r>
              <a:rPr lang="en-US" i="1" dirty="0">
                <a:latin typeface="+mj-lt"/>
              </a:rPr>
              <a:t>replicas </a:t>
            </a:r>
            <a:r>
              <a:rPr lang="en-US" dirty="0">
                <a:latin typeface="+mj-lt"/>
              </a:rPr>
              <a:t>of itself to create a network topology able to perform coverage missions</a:t>
            </a:r>
            <a:endParaRPr lang="en-US" sz="1800" dirty="0">
              <a:latin typeface="+mj-lt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B50E6EE-AEB4-8516-859D-3D21C121AAEB}"/>
              </a:ext>
            </a:extLst>
          </p:cNvPr>
          <p:cNvSpPr/>
          <p:nvPr/>
        </p:nvSpPr>
        <p:spPr>
          <a:xfrm>
            <a:off x="5276850" y="3552495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CB2D351-FEC0-B53F-61E2-E02512F43765}"/>
              </a:ext>
            </a:extLst>
          </p:cNvPr>
          <p:cNvSpPr/>
          <p:nvPr/>
        </p:nvSpPr>
        <p:spPr>
          <a:xfrm>
            <a:off x="5867622" y="4157266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729252B-597D-68B4-F1AA-FD4E34E1EB19}"/>
              </a:ext>
            </a:extLst>
          </p:cNvPr>
          <p:cNvSpPr/>
          <p:nvPr/>
        </p:nvSpPr>
        <p:spPr>
          <a:xfrm>
            <a:off x="5867622" y="4762037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566890D-D5E9-C9A9-BB00-DEBF3CFE3F97}"/>
              </a:ext>
            </a:extLst>
          </p:cNvPr>
          <p:cNvSpPr/>
          <p:nvPr/>
        </p:nvSpPr>
        <p:spPr>
          <a:xfrm>
            <a:off x="5867622" y="5366808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4B2141D2-076B-1E8B-4D6A-78730F19EBAD}"/>
              </a:ext>
            </a:extLst>
          </p:cNvPr>
          <p:cNvSpPr/>
          <p:nvPr/>
        </p:nvSpPr>
        <p:spPr>
          <a:xfrm>
            <a:off x="5276850" y="2947724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CF35A39-EA70-C2C3-B4D7-47E14A5B1F6F}"/>
              </a:ext>
            </a:extLst>
          </p:cNvPr>
          <p:cNvSpPr/>
          <p:nvPr/>
        </p:nvSpPr>
        <p:spPr>
          <a:xfrm>
            <a:off x="5276849" y="5971579"/>
            <a:ext cx="238991" cy="238991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698BE4-7F25-18CC-A8C2-A23B9853FBE8}"/>
              </a:ext>
            </a:extLst>
          </p:cNvPr>
          <p:cNvSpPr txBox="1"/>
          <p:nvPr/>
        </p:nvSpPr>
        <p:spPr>
          <a:xfrm>
            <a:off x="5079610" y="501255"/>
            <a:ext cx="6527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Main Objective</a:t>
            </a:r>
            <a:endParaRPr lang="pt-BR" sz="2000" dirty="0">
              <a:solidFill>
                <a:srgbClr val="14234B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150974D-37EC-FA85-FAA3-824F5BD8A1CF}"/>
              </a:ext>
            </a:extLst>
          </p:cNvPr>
          <p:cNvSpPr txBox="1"/>
          <p:nvPr/>
        </p:nvSpPr>
        <p:spPr>
          <a:xfrm>
            <a:off x="5079610" y="2138808"/>
            <a:ext cx="6527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4234B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Milestones</a:t>
            </a:r>
            <a:endParaRPr lang="pt-BR" sz="2000" dirty="0">
              <a:solidFill>
                <a:srgbClr val="14234B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3D359F0-A606-E757-32B6-D0B778846017}"/>
              </a:ext>
            </a:extLst>
          </p:cNvPr>
          <p:cNvSpPr txBox="1"/>
          <p:nvPr/>
        </p:nvSpPr>
        <p:spPr>
          <a:xfrm>
            <a:off x="5677120" y="2891629"/>
            <a:ext cx="6095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Train an agent that moves to target location with obstacles avoidance</a:t>
            </a:r>
            <a:r>
              <a:rPr lang="en-US" sz="1600" baseline="30000" dirty="0">
                <a:latin typeface="+mj-lt"/>
              </a:rPr>
              <a:t>(1)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DCA9201-EBBF-857B-3A65-C15A8AC72661}"/>
              </a:ext>
            </a:extLst>
          </p:cNvPr>
          <p:cNvSpPr txBox="1"/>
          <p:nvPr/>
        </p:nvSpPr>
        <p:spPr>
          <a:xfrm>
            <a:off x="5677121" y="3497663"/>
            <a:ext cx="5824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Train a small group of agents that executes (1) while performs: </a:t>
            </a:r>
            <a:endParaRPr lang="pt-BR" sz="1600" dirty="0">
              <a:latin typeface="+mj-lt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57562F9-F285-3D26-B48C-9F86C80BE040}"/>
              </a:ext>
            </a:extLst>
          </p:cNvPr>
          <p:cNvSpPr txBox="1"/>
          <p:nvPr/>
        </p:nvSpPr>
        <p:spPr>
          <a:xfrm>
            <a:off x="6264361" y="4091510"/>
            <a:ext cx="5234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Area Coverage</a:t>
            </a:r>
            <a:endParaRPr lang="pt-BR" sz="1600" dirty="0">
              <a:latin typeface="+mj-lt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8FB944F-D85E-BD4E-7103-643EF0EE4595}"/>
              </a:ext>
            </a:extLst>
          </p:cNvPr>
          <p:cNvSpPr txBox="1"/>
          <p:nvPr/>
        </p:nvSpPr>
        <p:spPr>
          <a:xfrm>
            <a:off x="6267894" y="4709731"/>
            <a:ext cx="5234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Connectivity Maintenance</a:t>
            </a:r>
            <a:endParaRPr lang="pt-BR" sz="1600" dirty="0">
              <a:latin typeface="+mj-lt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ABD0149-95BB-D61F-0B59-005227519727}"/>
              </a:ext>
            </a:extLst>
          </p:cNvPr>
          <p:cNvSpPr txBox="1"/>
          <p:nvPr/>
        </p:nvSpPr>
        <p:spPr>
          <a:xfrm>
            <a:off x="6267894" y="5315765"/>
            <a:ext cx="5234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Robustness Maintenance</a:t>
            </a:r>
            <a:endParaRPr lang="pt-BR" sz="1600" dirty="0">
              <a:latin typeface="+mj-lt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7342A36-9EF1-4F8C-5A07-B349B98685A4}"/>
              </a:ext>
            </a:extLst>
          </p:cNvPr>
          <p:cNvSpPr txBox="1"/>
          <p:nvPr/>
        </p:nvSpPr>
        <p:spPr>
          <a:xfrm>
            <a:off x="5677121" y="5921797"/>
            <a:ext cx="5234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Gradual increase of number of agents in the network</a:t>
            </a:r>
            <a:endParaRPr lang="pt-BR" sz="1600" dirty="0">
              <a:latin typeface="+mj-lt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A15C1FB-D2BA-4D28-080B-253BA4190A6F}"/>
              </a:ext>
            </a:extLst>
          </p:cNvPr>
          <p:cNvSpPr txBox="1"/>
          <p:nvPr/>
        </p:nvSpPr>
        <p:spPr>
          <a:xfrm>
            <a:off x="11606868" y="6269463"/>
            <a:ext cx="317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7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14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971FB54-02CE-E0EF-204D-C293E5D9E9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Literature Review</a:t>
            </a:r>
            <a:endParaRPr lang="en-US" sz="48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72288FA-27F8-C24A-C935-222964E7EFE4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F9ECDDB-00ED-F8DE-4B48-56C990EB0FB7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A1210B-6402-5D27-89EE-F1FDDB23C236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8DE8869-09B9-CCE5-EE35-347FF4DEE416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647E73-EE95-DA41-93D3-2F2E08E578FA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38C4C6-668F-9AE4-4DC4-0EC4055F4ABA}"/>
              </a:ext>
            </a:extLst>
          </p:cNvPr>
          <p:cNvSpPr/>
          <p:nvPr/>
        </p:nvSpPr>
        <p:spPr>
          <a:xfrm>
            <a:off x="9235675" y="-181575"/>
            <a:ext cx="3139529" cy="3139529"/>
          </a:xfrm>
          <a:prstGeom prst="ellipse">
            <a:avLst/>
          </a:prstGeom>
          <a:noFill/>
          <a:ln w="19050">
            <a:solidFill>
              <a:srgbClr val="33E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F6C886-23D9-382D-D964-AC892FC98AED}"/>
              </a:ext>
            </a:extLst>
          </p:cNvPr>
          <p:cNvSpPr/>
          <p:nvPr/>
        </p:nvSpPr>
        <p:spPr>
          <a:xfrm flipH="1">
            <a:off x="10282528" y="3232727"/>
            <a:ext cx="557650" cy="557650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CFCEC8B-AFB5-A7EF-2150-C552A38519BE}"/>
              </a:ext>
            </a:extLst>
          </p:cNvPr>
          <p:cNvSpPr/>
          <p:nvPr/>
        </p:nvSpPr>
        <p:spPr>
          <a:xfrm>
            <a:off x="11034408" y="2945858"/>
            <a:ext cx="1206231" cy="1206231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86A8FB4-7975-6BB1-810A-8254C970AD86}"/>
              </a:ext>
            </a:extLst>
          </p:cNvPr>
          <p:cNvSpPr/>
          <p:nvPr/>
        </p:nvSpPr>
        <p:spPr>
          <a:xfrm>
            <a:off x="-48639" y="3173034"/>
            <a:ext cx="3115112" cy="3115112"/>
          </a:xfrm>
          <a:prstGeom prst="ellipse">
            <a:avLst/>
          </a:prstGeom>
          <a:noFill/>
          <a:ln w="19050">
            <a:solidFill>
              <a:srgbClr val="055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DC64F40-4791-BEDF-A9E8-8662AFD33F2F}"/>
              </a:ext>
            </a:extLst>
          </p:cNvPr>
          <p:cNvSpPr/>
          <p:nvPr/>
        </p:nvSpPr>
        <p:spPr>
          <a:xfrm flipH="1">
            <a:off x="2600424" y="5814290"/>
            <a:ext cx="1251139" cy="1251139"/>
          </a:xfrm>
          <a:prstGeom prst="ellipse">
            <a:avLst/>
          </a:prstGeom>
          <a:noFill/>
          <a:ln w="19050">
            <a:solidFill>
              <a:srgbClr val="D83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1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016134FF-3641-6E58-4405-9406AEDB0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4793" cy="6858000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E1CE0-CD45-6DAB-9B81-73E0DA34EF0E}"/>
              </a:ext>
            </a:extLst>
          </p:cNvPr>
          <p:cNvSpPr/>
          <p:nvPr/>
        </p:nvSpPr>
        <p:spPr>
          <a:xfrm>
            <a:off x="12558408" y="0"/>
            <a:ext cx="496111" cy="496111"/>
          </a:xfrm>
          <a:prstGeom prst="rect">
            <a:avLst/>
          </a:prstGeom>
          <a:solidFill>
            <a:srgbClr val="14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E8D219-368A-6BBC-A0DA-51439A96460C}"/>
              </a:ext>
            </a:extLst>
          </p:cNvPr>
          <p:cNvSpPr/>
          <p:nvPr/>
        </p:nvSpPr>
        <p:spPr>
          <a:xfrm>
            <a:off x="12558408" y="763621"/>
            <a:ext cx="496111" cy="496111"/>
          </a:xfrm>
          <a:prstGeom prst="rect">
            <a:avLst/>
          </a:prstGeom>
          <a:solidFill>
            <a:srgbClr val="055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7F0D58-1F0F-34F1-E5F8-44E2EAA5D5A3}"/>
              </a:ext>
            </a:extLst>
          </p:cNvPr>
          <p:cNvSpPr/>
          <p:nvPr/>
        </p:nvSpPr>
        <p:spPr>
          <a:xfrm>
            <a:off x="12558408" y="1527242"/>
            <a:ext cx="496111" cy="496111"/>
          </a:xfrm>
          <a:prstGeom prst="rect">
            <a:avLst/>
          </a:prstGeom>
          <a:solidFill>
            <a:srgbClr val="33E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DCE516-B015-0673-24F2-47DB3FB0595D}"/>
              </a:ext>
            </a:extLst>
          </p:cNvPr>
          <p:cNvSpPr/>
          <p:nvPr/>
        </p:nvSpPr>
        <p:spPr>
          <a:xfrm>
            <a:off x="12558408" y="2290863"/>
            <a:ext cx="496111" cy="496111"/>
          </a:xfrm>
          <a:prstGeom prst="rect">
            <a:avLst/>
          </a:prstGeom>
          <a:solidFill>
            <a:srgbClr val="D83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EC2B75-4454-7CB8-8AF0-D1A8676169EC}"/>
              </a:ext>
            </a:extLst>
          </p:cNvPr>
          <p:cNvSpPr/>
          <p:nvPr/>
        </p:nvSpPr>
        <p:spPr>
          <a:xfrm>
            <a:off x="12558408" y="3052863"/>
            <a:ext cx="496111" cy="496111"/>
          </a:xfrm>
          <a:prstGeom prst="rect">
            <a:avLst/>
          </a:prstGeom>
          <a:solidFill>
            <a:srgbClr val="D8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494F705-2219-2CBA-D444-D7C2243A4BEF}"/>
              </a:ext>
            </a:extLst>
          </p:cNvPr>
          <p:cNvSpPr txBox="1">
            <a:spLocks/>
          </p:cNvSpPr>
          <p:nvPr/>
        </p:nvSpPr>
        <p:spPr>
          <a:xfrm>
            <a:off x="585132" y="0"/>
            <a:ext cx="7564569" cy="1682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Bodoni MT" panose="020B0604020202020204" pitchFamily="18" charset="0"/>
                <a:ea typeface="+mj-lt"/>
                <a:cs typeface="Aldhabi" panose="020B0604020202020204" pitchFamily="2" charset="-78"/>
              </a:rPr>
              <a:t>Previous Works</a:t>
            </a:r>
            <a:endParaRPr lang="en-US" sz="4000" dirty="0">
              <a:solidFill>
                <a:schemeClr val="bg1"/>
              </a:solidFill>
              <a:latin typeface="Bodoni MT" panose="020B0604020202020204" pitchFamily="18" charset="0"/>
              <a:ea typeface="Calibri Light"/>
              <a:cs typeface="Aldhabi" panose="020B0604020202020204" pitchFamily="2" charset="-78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6316EF8-9292-37F2-9D70-9767C3101ACD}"/>
              </a:ext>
            </a:extLst>
          </p:cNvPr>
          <p:cNvSpPr/>
          <p:nvPr/>
        </p:nvSpPr>
        <p:spPr>
          <a:xfrm>
            <a:off x="800860" y="2712903"/>
            <a:ext cx="238991" cy="23899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1671375-C1C6-DFB4-E185-793C902C4836}"/>
              </a:ext>
            </a:extLst>
          </p:cNvPr>
          <p:cNvSpPr/>
          <p:nvPr/>
        </p:nvSpPr>
        <p:spPr>
          <a:xfrm>
            <a:off x="800860" y="5316448"/>
            <a:ext cx="238991" cy="23899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1" name="CaixaDeTexto 180">
            <a:extLst>
              <a:ext uri="{FF2B5EF4-FFF2-40B4-BE49-F238E27FC236}">
                <a16:creationId xmlns:a16="http://schemas.microsoft.com/office/drawing/2014/main" id="{74CFA5AB-AE65-F812-2286-EC9CF5F9ED03}"/>
              </a:ext>
            </a:extLst>
          </p:cNvPr>
          <p:cNvSpPr txBox="1"/>
          <p:nvPr/>
        </p:nvSpPr>
        <p:spPr>
          <a:xfrm>
            <a:off x="633304" y="1149517"/>
            <a:ext cx="56784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Developments in Deep Reinforcement Learning 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and Network Topologies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1FDAD38-0AD6-BC97-4764-B251FF59EDB5}"/>
              </a:ext>
            </a:extLst>
          </p:cNvPr>
          <p:cNvSpPr txBox="1"/>
          <p:nvPr/>
        </p:nvSpPr>
        <p:spPr>
          <a:xfrm>
            <a:off x="7075900" y="4137751"/>
            <a:ext cx="4592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Several developments in model-free RL, such as Deep Q-Learning and PPO</a:t>
            </a:r>
            <a:endParaRPr lang="en-US" i="1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D6732BAC-8554-2F56-AF0B-9D5EC2E381A8}"/>
              </a:ext>
            </a:extLst>
          </p:cNvPr>
          <p:cNvSpPr/>
          <p:nvPr/>
        </p:nvSpPr>
        <p:spPr>
          <a:xfrm>
            <a:off x="6514202" y="4191784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168592B6-AA4C-3E29-1147-C881B352ED9D}"/>
              </a:ext>
            </a:extLst>
          </p:cNvPr>
          <p:cNvSpPr/>
          <p:nvPr/>
        </p:nvSpPr>
        <p:spPr>
          <a:xfrm>
            <a:off x="6514202" y="5126995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6ED82FCE-120F-5CC1-F6D9-4E417D2D477A}"/>
              </a:ext>
            </a:extLst>
          </p:cNvPr>
          <p:cNvSpPr txBox="1"/>
          <p:nvPr/>
        </p:nvSpPr>
        <p:spPr>
          <a:xfrm>
            <a:off x="7075900" y="5072962"/>
            <a:ext cx="4592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Most researches are in competitive settings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CBC2AD62-218A-230C-B07C-82EC94FE2A7A}"/>
              </a:ext>
            </a:extLst>
          </p:cNvPr>
          <p:cNvSpPr txBox="1"/>
          <p:nvPr/>
        </p:nvSpPr>
        <p:spPr>
          <a:xfrm>
            <a:off x="7075900" y="5845910"/>
            <a:ext cx="4592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234B"/>
                </a:solidFill>
                <a:latin typeface="+mj-lt"/>
              </a:rPr>
              <a:t>Cooperative AI research communication, commitment, and trust between agents</a:t>
            </a:r>
            <a:endParaRPr lang="pt-BR" dirty="0">
              <a:solidFill>
                <a:srgbClr val="14234B"/>
              </a:solidFill>
              <a:latin typeface="+mj-lt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18B5F7BB-A03A-6165-3291-7C60007C0A4A}"/>
              </a:ext>
            </a:extLst>
          </p:cNvPr>
          <p:cNvSpPr/>
          <p:nvPr/>
        </p:nvSpPr>
        <p:spPr>
          <a:xfrm>
            <a:off x="6514202" y="5899943"/>
            <a:ext cx="269132" cy="269132"/>
          </a:xfrm>
          <a:prstGeom prst="ellipse">
            <a:avLst/>
          </a:prstGeom>
          <a:noFill/>
          <a:ln w="19050">
            <a:solidFill>
              <a:srgbClr val="393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2D4965D2-C710-17C5-E59C-8F79BEE291D6}"/>
              </a:ext>
            </a:extLst>
          </p:cNvPr>
          <p:cNvSpPr txBox="1"/>
          <p:nvPr/>
        </p:nvSpPr>
        <p:spPr>
          <a:xfrm>
            <a:off x="1332417" y="2648542"/>
            <a:ext cx="4173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Ghedini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+mj-lt"/>
              </a:rPr>
              <a:t>et al.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(2018) proposes a combination of control laws that takes into account each objective of the network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D4AA1BD-2C0A-DE3C-F901-979E20EF60A5}"/>
              </a:ext>
            </a:extLst>
          </p:cNvPr>
          <p:cNvSpPr txBox="1"/>
          <p:nvPr/>
        </p:nvSpPr>
        <p:spPr>
          <a:xfrm>
            <a:off x="1226344" y="5256620"/>
            <a:ext cx="4279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Gupta and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Nallanthighal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(2021), propose a Deep RL framework for network topologies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21E4F90-80DA-7AB8-8818-3DF159242DF3}"/>
              </a:ext>
            </a:extLst>
          </p:cNvPr>
          <p:cNvSpPr txBox="1"/>
          <p:nvPr/>
        </p:nvSpPr>
        <p:spPr>
          <a:xfrm>
            <a:off x="1332417" y="3952581"/>
            <a:ext cx="4173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Minelli </a:t>
            </a:r>
            <a:r>
              <a:rPr lang="en-US" i="1" dirty="0">
                <a:solidFill>
                  <a:schemeClr val="bg1"/>
                </a:solidFill>
                <a:latin typeface="+mj-lt"/>
              </a:rPr>
              <a:t>et al.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(2018) proposes an online optimization of weights for the control laws devised by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Ghedini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+mj-lt"/>
              </a:rPr>
              <a:t>et al.</a:t>
            </a:r>
            <a:endParaRPr lang="pt-BR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85B5DFA7-6164-87B5-60A7-C23A7D68D031}"/>
              </a:ext>
            </a:extLst>
          </p:cNvPr>
          <p:cNvSpPr/>
          <p:nvPr/>
        </p:nvSpPr>
        <p:spPr>
          <a:xfrm>
            <a:off x="800860" y="4013887"/>
            <a:ext cx="238991" cy="23899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27167EB-6497-51F0-21DA-C7F14AB23C4A}"/>
              </a:ext>
            </a:extLst>
          </p:cNvPr>
          <p:cNvSpPr txBox="1"/>
          <p:nvPr/>
        </p:nvSpPr>
        <p:spPr>
          <a:xfrm>
            <a:off x="11606868" y="6269463"/>
            <a:ext cx="317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4234B"/>
                </a:solidFill>
                <a:latin typeface="+mj-lt"/>
              </a:rPr>
              <a:t>9</a:t>
            </a:r>
            <a:endParaRPr lang="pt-BR" sz="1600" b="1" dirty="0">
              <a:solidFill>
                <a:srgbClr val="14234B"/>
              </a:solidFill>
              <a:latin typeface="+mj-lt"/>
            </a:endParaRPr>
          </a:p>
        </p:txBody>
      </p:sp>
      <p:pic>
        <p:nvPicPr>
          <p:cNvPr id="11" name="Imagem 10" descr="Brócolis e folhas&#10;&#10;Descrição gerada automaticamente com confiança média">
            <a:extLst>
              <a:ext uri="{FF2B5EF4-FFF2-40B4-BE49-F238E27FC236}">
                <a16:creationId xmlns:a16="http://schemas.microsoft.com/office/drawing/2014/main" id="{F62382BB-62F6-BBBB-B3CF-750396E1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92" y="0"/>
            <a:ext cx="6097207" cy="3810756"/>
          </a:xfrm>
          <a:prstGeom prst="rect">
            <a:avLst/>
          </a:prstGeom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A11BF2C2-53A7-733D-029C-97890C808BE6}"/>
              </a:ext>
            </a:extLst>
          </p:cNvPr>
          <p:cNvSpPr txBox="1"/>
          <p:nvPr/>
        </p:nvSpPr>
        <p:spPr>
          <a:xfrm>
            <a:off x="633304" y="6472325"/>
            <a:ext cx="6529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+mj-lt"/>
              </a:rPr>
              <a:t>OpenAI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pt-BR" sz="1400" b="1" dirty="0">
                <a:solidFill>
                  <a:schemeClr val="bg1"/>
                </a:solidFill>
                <a:latin typeface="+mj-lt"/>
              </a:rPr>
              <a:t>Open AI Five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. https://openai.com/blog/openai-five/</a:t>
            </a:r>
          </a:p>
        </p:txBody>
      </p:sp>
    </p:spTree>
    <p:extLst>
      <p:ext uri="{BB962C8B-B14F-4D97-AF65-F5344CB8AC3E}">
        <p14:creationId xmlns:p14="http://schemas.microsoft.com/office/powerpoint/2010/main" val="416218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4362</TotalTime>
  <Words>1402</Words>
  <Application>Microsoft Office PowerPoint</Application>
  <PresentationFormat>Widescreen</PresentationFormat>
  <Paragraphs>264</Paragraphs>
  <Slides>29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Deep  Reinforcement Learning  for UAVs in Coverage Missions</vt:lpstr>
      <vt:lpstr>PowerPoint Presentation</vt:lpstr>
      <vt:lpstr>Introduction</vt:lpstr>
      <vt:lpstr>PowerPoint Presentation</vt:lpstr>
      <vt:lpstr>PowerPoint Presentation</vt:lpstr>
      <vt:lpstr>Objective</vt:lpstr>
      <vt:lpstr>PowerPoint Presentation</vt:lpstr>
      <vt:lpstr>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&amp;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TG-1 - REINFORCEMENT LEARNING APPLIED TO FORMATION CONTROL FOR UAVS IN COVERAGE MISSIONS</dc:title>
  <dc:creator/>
  <cp:lastModifiedBy>Nicholas Scharan Cysne</cp:lastModifiedBy>
  <cp:revision>56</cp:revision>
  <dcterms:created xsi:type="dcterms:W3CDTF">2022-06-06T21:21:55Z</dcterms:created>
  <dcterms:modified xsi:type="dcterms:W3CDTF">2022-06-21T21:38:34Z</dcterms:modified>
</cp:coreProperties>
</file>